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706" r:id="rId5"/>
    <p:sldMasterId id="2147483742" r:id="rId6"/>
  </p:sldMasterIdLst>
  <p:notesMasterIdLst>
    <p:notesMasterId r:id="rId19"/>
  </p:notesMasterIdLst>
  <p:sldIdLst>
    <p:sldId id="266" r:id="rId7"/>
    <p:sldId id="264" r:id="rId8"/>
    <p:sldId id="265" r:id="rId9"/>
    <p:sldId id="260" r:id="rId10"/>
    <p:sldId id="269" r:id="rId11"/>
    <p:sldId id="273" r:id="rId12"/>
    <p:sldId id="272" r:id="rId13"/>
    <p:sldId id="261" r:id="rId14"/>
    <p:sldId id="274" r:id="rId15"/>
    <p:sldId id="282" r:id="rId16"/>
    <p:sldId id="307" r:id="rId17"/>
    <p:sldId id="289" r:id="rId18"/>
  </p:sldIdLst>
  <p:sldSz cx="9144000" cy="5143500" type="screen16x9"/>
  <p:notesSz cx="6858000" cy="9144000"/>
  <p:defaultTextStyle>
    <a:defPPr>
      <a:defRPr lang="de-D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264"/>
    <a:srgbClr val="DBDBDC"/>
    <a:srgbClr val="A0D14F"/>
    <a:srgbClr val="92D050"/>
    <a:srgbClr val="3F521F"/>
    <a:srgbClr val="F39300"/>
    <a:srgbClr val="F39100"/>
    <a:srgbClr val="868789"/>
    <a:srgbClr val="D2091E"/>
    <a:srgbClr val="9E9F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A567FF-3FB0-40F2-A5A7-0F858E551004}" v="6" dt="2024-06-12T14:20:29.2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6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95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E39300-C1EA-2745-86AA-6C34119C239C}" type="datetimeFigureOut">
              <a:rPr lang="de-DE" smtClean="0"/>
              <a:t>29.10.2024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1BBA1E-A2DA-E248-A355-B306656006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621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2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2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2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3950D305-3EB5-1E7A-86E4-5C595CE7851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-3175"/>
            <a:ext cx="4568295" cy="5146675"/>
          </a:xfrm>
          <a:custGeom>
            <a:avLst/>
            <a:gdLst>
              <a:gd name="connsiteX0" fmla="*/ 0 w 4568295"/>
              <a:gd name="connsiteY0" fmla="*/ 0 h 5146675"/>
              <a:gd name="connsiteX1" fmla="*/ 3603578 w 4568295"/>
              <a:gd name="connsiteY1" fmla="*/ 0 h 5146675"/>
              <a:gd name="connsiteX2" fmla="*/ 3603578 w 4568295"/>
              <a:gd name="connsiteY2" fmla="*/ 335379 h 5146675"/>
              <a:gd name="connsiteX3" fmla="*/ 3603578 w 4568295"/>
              <a:gd name="connsiteY3" fmla="*/ 877144 h 5146675"/>
              <a:gd name="connsiteX4" fmla="*/ 3603578 w 4568295"/>
              <a:gd name="connsiteY4" fmla="*/ 1212891 h 5146675"/>
              <a:gd name="connsiteX5" fmla="*/ 3779085 w 4568295"/>
              <a:gd name="connsiteY5" fmla="*/ 1388397 h 5146675"/>
              <a:gd name="connsiteX6" fmla="*/ 4568295 w 4568295"/>
              <a:gd name="connsiteY6" fmla="*/ 1388397 h 5146675"/>
              <a:gd name="connsiteX7" fmla="*/ 4265233 w 4568295"/>
              <a:gd name="connsiteY7" fmla="*/ 4777398 h 5146675"/>
              <a:gd name="connsiteX8" fmla="*/ 3626826 w 4568295"/>
              <a:gd name="connsiteY8" fmla="*/ 4777398 h 5146675"/>
              <a:gd name="connsiteX9" fmla="*/ 3626826 w 4568295"/>
              <a:gd name="connsiteY9" fmla="*/ 5146675 h 5146675"/>
              <a:gd name="connsiteX10" fmla="*/ 2310638 w 4568295"/>
              <a:gd name="connsiteY10" fmla="*/ 5146675 h 5146675"/>
              <a:gd name="connsiteX11" fmla="*/ 2294041 w 4568295"/>
              <a:gd name="connsiteY11" fmla="*/ 5120245 h 5146675"/>
              <a:gd name="connsiteX12" fmla="*/ 2120627 w 4568295"/>
              <a:gd name="connsiteY12" fmla="*/ 5012665 h 5146675"/>
              <a:gd name="connsiteX13" fmla="*/ 2097756 w 4568295"/>
              <a:gd name="connsiteY13" fmla="*/ 5009495 h 5146675"/>
              <a:gd name="connsiteX14" fmla="*/ 2097797 w 4568295"/>
              <a:gd name="connsiteY14" fmla="*/ 5009033 h 5146675"/>
              <a:gd name="connsiteX15" fmla="*/ 2072535 w 4568295"/>
              <a:gd name="connsiteY15" fmla="*/ 5006823 h 5146675"/>
              <a:gd name="connsiteX16" fmla="*/ 2072545 w 4568295"/>
              <a:gd name="connsiteY16" fmla="*/ 5006712 h 5146675"/>
              <a:gd name="connsiteX17" fmla="*/ 1383216 w 4568295"/>
              <a:gd name="connsiteY17" fmla="*/ 4946404 h 5146675"/>
              <a:gd name="connsiteX18" fmla="*/ 1383282 w 4568295"/>
              <a:gd name="connsiteY18" fmla="*/ 4945655 h 5146675"/>
              <a:gd name="connsiteX19" fmla="*/ 720576 w 4568295"/>
              <a:gd name="connsiteY19" fmla="*/ 4887675 h 5146675"/>
              <a:gd name="connsiteX20" fmla="*/ 429930 w 4568295"/>
              <a:gd name="connsiteY20" fmla="*/ 4736374 h 5146675"/>
              <a:gd name="connsiteX21" fmla="*/ 405311 w 4568295"/>
              <a:gd name="connsiteY21" fmla="*/ 4704019 h 5146675"/>
              <a:gd name="connsiteX22" fmla="*/ 383918 w 4568295"/>
              <a:gd name="connsiteY22" fmla="*/ 4669500 h 5146675"/>
              <a:gd name="connsiteX23" fmla="*/ 331942 w 4568295"/>
              <a:gd name="connsiteY23" fmla="*/ 4424672 h 5146675"/>
              <a:gd name="connsiteX24" fmla="*/ 389921 w 4568295"/>
              <a:gd name="connsiteY24" fmla="*/ 3761966 h 5146675"/>
              <a:gd name="connsiteX25" fmla="*/ 389310 w 4568295"/>
              <a:gd name="connsiteY25" fmla="*/ 3761912 h 5146675"/>
              <a:gd name="connsiteX26" fmla="*/ 449631 w 4568295"/>
              <a:gd name="connsiteY26" fmla="*/ 3072446 h 5146675"/>
              <a:gd name="connsiteX27" fmla="*/ 449521 w 4568295"/>
              <a:gd name="connsiteY27" fmla="*/ 3072436 h 5146675"/>
              <a:gd name="connsiteX28" fmla="*/ 451731 w 4568295"/>
              <a:gd name="connsiteY28" fmla="*/ 3047175 h 5146675"/>
              <a:gd name="connsiteX29" fmla="*/ 451268 w 4568295"/>
              <a:gd name="connsiteY29" fmla="*/ 3047134 h 5146675"/>
              <a:gd name="connsiteX30" fmla="*/ 452118 w 4568295"/>
              <a:gd name="connsiteY30" fmla="*/ 3024060 h 5146675"/>
              <a:gd name="connsiteX31" fmla="*/ 191528 w 4568295"/>
              <a:gd name="connsiteY31" fmla="*/ 2743989 h 5146675"/>
              <a:gd name="connsiteX32" fmla="*/ 162322 w 4568295"/>
              <a:gd name="connsiteY32" fmla="*/ 2742914 h 5146675"/>
              <a:gd name="connsiteX33" fmla="*/ 65777 w 4568295"/>
              <a:gd name="connsiteY33" fmla="*/ 2761247 h 5146675"/>
              <a:gd name="connsiteX34" fmla="*/ 0 w 4568295"/>
              <a:gd name="connsiteY34" fmla="*/ 2799810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568295" h="5146675">
                <a:moveTo>
                  <a:pt x="0" y="0"/>
                </a:moveTo>
                <a:lnTo>
                  <a:pt x="3603578" y="0"/>
                </a:lnTo>
                <a:lnTo>
                  <a:pt x="3603578" y="335379"/>
                </a:lnTo>
                <a:lnTo>
                  <a:pt x="3603578" y="877144"/>
                </a:lnTo>
                <a:lnTo>
                  <a:pt x="3603578" y="1212891"/>
                </a:lnTo>
                <a:cubicBezTo>
                  <a:pt x="3603578" y="1309820"/>
                  <a:pt x="3682155" y="1388397"/>
                  <a:pt x="3779085" y="1388397"/>
                </a:cubicBezTo>
                <a:lnTo>
                  <a:pt x="4568295" y="1388397"/>
                </a:lnTo>
                <a:lnTo>
                  <a:pt x="4265233" y="4777398"/>
                </a:lnTo>
                <a:lnTo>
                  <a:pt x="3626826" y="4777398"/>
                </a:lnTo>
                <a:lnTo>
                  <a:pt x="3626826" y="5146675"/>
                </a:lnTo>
                <a:lnTo>
                  <a:pt x="2310638" y="5146675"/>
                </a:lnTo>
                <a:lnTo>
                  <a:pt x="2294041" y="5120245"/>
                </a:lnTo>
                <a:cubicBezTo>
                  <a:pt x="2252556" y="5065724"/>
                  <a:pt x="2191694" y="5026220"/>
                  <a:pt x="2120627" y="5012665"/>
                </a:cubicBezTo>
                <a:lnTo>
                  <a:pt x="2097756" y="5009495"/>
                </a:lnTo>
                <a:lnTo>
                  <a:pt x="2097797" y="5009033"/>
                </a:lnTo>
                <a:lnTo>
                  <a:pt x="2072535" y="5006823"/>
                </a:lnTo>
                <a:lnTo>
                  <a:pt x="2072545" y="5006712"/>
                </a:lnTo>
                <a:lnTo>
                  <a:pt x="1383216" y="4946404"/>
                </a:lnTo>
                <a:lnTo>
                  <a:pt x="1383282" y="4945655"/>
                </a:lnTo>
                <a:lnTo>
                  <a:pt x="720576" y="4887675"/>
                </a:lnTo>
                <a:cubicBezTo>
                  <a:pt x="602804" y="4877372"/>
                  <a:pt x="500358" y="4820306"/>
                  <a:pt x="429930" y="4736374"/>
                </a:cubicBezTo>
                <a:lnTo>
                  <a:pt x="405311" y="4704019"/>
                </a:lnTo>
                <a:lnTo>
                  <a:pt x="383918" y="4669500"/>
                </a:lnTo>
                <a:cubicBezTo>
                  <a:pt x="343887" y="4597408"/>
                  <a:pt x="324214" y="4513000"/>
                  <a:pt x="331942" y="4424672"/>
                </a:cubicBezTo>
                <a:lnTo>
                  <a:pt x="389921" y="3761966"/>
                </a:lnTo>
                <a:lnTo>
                  <a:pt x="389310" y="3761912"/>
                </a:lnTo>
                <a:lnTo>
                  <a:pt x="449631" y="3072446"/>
                </a:lnTo>
                <a:lnTo>
                  <a:pt x="449521" y="3072436"/>
                </a:lnTo>
                <a:lnTo>
                  <a:pt x="451731" y="3047175"/>
                </a:lnTo>
                <a:lnTo>
                  <a:pt x="451268" y="3047134"/>
                </a:lnTo>
                <a:lnTo>
                  <a:pt x="452118" y="3024060"/>
                </a:lnTo>
                <a:cubicBezTo>
                  <a:pt x="450100" y="2879377"/>
                  <a:pt x="338779" y="2756872"/>
                  <a:pt x="191528" y="2743989"/>
                </a:cubicBezTo>
                <a:cubicBezTo>
                  <a:pt x="181711" y="2743130"/>
                  <a:pt x="171967" y="2742779"/>
                  <a:pt x="162322" y="2742914"/>
                </a:cubicBezTo>
                <a:cubicBezTo>
                  <a:pt x="128563" y="2743384"/>
                  <a:pt x="96011" y="2749806"/>
                  <a:pt x="65777" y="2761247"/>
                </a:cubicBezTo>
                <a:lnTo>
                  <a:pt x="0" y="2799810"/>
                </a:lnTo>
                <a:close/>
              </a:path>
            </a:pathLst>
          </a:custGeom>
          <a:solidFill>
            <a:srgbClr val="868789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500"/>
            </a:lvl1pPr>
          </a:lstStyle>
          <a:p>
            <a:endParaRPr lang="de-DE"/>
          </a:p>
        </p:txBody>
      </p:sp>
      <p:sp>
        <p:nvSpPr>
          <p:cNvPr id="47" name="Freihandform 46">
            <a:extLst>
              <a:ext uri="{FF2B5EF4-FFF2-40B4-BE49-F238E27FC236}">
                <a16:creationId xmlns:a16="http://schemas.microsoft.com/office/drawing/2014/main" id="{9B0C8186-3A9D-C492-2306-F697DE8E8CBC}"/>
              </a:ext>
            </a:extLst>
          </p:cNvPr>
          <p:cNvSpPr/>
          <p:nvPr userDrawn="1"/>
        </p:nvSpPr>
        <p:spPr>
          <a:xfrm flipV="1">
            <a:off x="4239325" y="0"/>
            <a:ext cx="4904032" cy="5147043"/>
          </a:xfrm>
          <a:custGeom>
            <a:avLst/>
            <a:gdLst>
              <a:gd name="connsiteX0" fmla="*/ 450308 w 4904032"/>
              <a:gd name="connsiteY0" fmla="*/ 5147043 h 5147043"/>
              <a:gd name="connsiteX1" fmla="*/ 4904032 w 4904032"/>
              <a:gd name="connsiteY1" fmla="*/ 5147043 h 5147043"/>
              <a:gd name="connsiteX2" fmla="*/ 4904032 w 4904032"/>
              <a:gd name="connsiteY2" fmla="*/ 0 h 5147043"/>
              <a:gd name="connsiteX3" fmla="*/ 0 w 4904032"/>
              <a:gd name="connsiteY3" fmla="*/ 0 h 5147043"/>
              <a:gd name="connsiteX4" fmla="*/ 450308 w 4904032"/>
              <a:gd name="connsiteY4" fmla="*/ 5147043 h 51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4032" h="5147043">
                <a:moveTo>
                  <a:pt x="450308" y="5147043"/>
                </a:moveTo>
                <a:lnTo>
                  <a:pt x="4904032" y="5147043"/>
                </a:lnTo>
                <a:lnTo>
                  <a:pt x="4904032" y="0"/>
                </a:lnTo>
                <a:lnTo>
                  <a:pt x="0" y="0"/>
                </a:lnTo>
                <a:lnTo>
                  <a:pt x="450308" y="5147043"/>
                </a:lnTo>
                <a:close/>
              </a:path>
            </a:pathLst>
          </a:custGeom>
          <a:solidFill>
            <a:srgbClr val="D209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FC14621-A9DA-DEAE-DBA4-46D299C7F8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08389" y="64008"/>
            <a:ext cx="1707249" cy="1802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53467" y="2658534"/>
            <a:ext cx="4114800" cy="1405466"/>
          </a:xfrm>
        </p:spPr>
        <p:txBody>
          <a:bodyPr>
            <a:noAutofit/>
          </a:bodyPr>
          <a:lstStyle>
            <a:lvl1pPr algn="r">
              <a:defRPr sz="2500" b="1" i="0">
                <a:solidFill>
                  <a:schemeClr val="bg1"/>
                </a:solidFill>
                <a:latin typeface="Neo Sans Pro" panose="020B0504030504040204" pitchFamily="34" charset="0"/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Kurzvorstellung der SSH</a:t>
            </a:r>
            <a:br>
              <a:rPr lang="de-DE"/>
            </a:br>
            <a:r>
              <a:rPr lang="de-DE" sz="2500" b="0" i="0">
                <a:latin typeface="Neo Sans Pro Medium" panose="020B0504030504040204" pitchFamily="34" charset="0"/>
              </a:rPr>
              <a:t>mit </a:t>
            </a:r>
            <a:r>
              <a:rPr lang="de-DE" sz="2500" b="0" i="0" err="1">
                <a:latin typeface="Neo Sans Pro Medium" panose="020B0504030504040204" pitchFamily="34" charset="0"/>
              </a:rPr>
              <a:t>PremiumCheck</a:t>
            </a:r>
            <a:r>
              <a:rPr lang="de-DE" sz="2500" b="0" i="0">
                <a:latin typeface="Neo Sans Pro Medium" panose="020B0504030504040204" pitchFamily="34" charset="0"/>
              </a:rPr>
              <a:t> und</a:t>
            </a:r>
            <a:br>
              <a:rPr lang="de-DE" sz="2500" b="0" i="0">
                <a:latin typeface="Neo Sans Pro Medium" panose="020B0504030504040204" pitchFamily="34" charset="0"/>
              </a:rPr>
            </a:br>
            <a:r>
              <a:rPr lang="de-DE" sz="2500" b="0" i="0" err="1">
                <a:latin typeface="Neo Sans Pro Medium" panose="020B0504030504040204" pitchFamily="34" charset="0"/>
              </a:rPr>
              <a:t>net.Casion</a:t>
            </a:r>
            <a:endParaRPr lang="en-US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7ACCE4C3-F041-A06D-AADF-E9E66DD6269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17173" y="4244975"/>
            <a:ext cx="3050565" cy="280988"/>
          </a:xfrm>
        </p:spPr>
        <p:txBody>
          <a:bodyPr>
            <a:noAutofit/>
          </a:bodyPr>
          <a:lstStyle>
            <a:lvl1pPr marL="0" indent="0" algn="r">
              <a:buNone/>
              <a:defRPr sz="180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</a:lstStyle>
          <a:p>
            <a:pPr lvl="0"/>
            <a:r>
              <a:rPr lang="de-DE"/>
              <a:t>Ein starker Verbund!</a:t>
            </a:r>
          </a:p>
        </p:txBody>
      </p:sp>
      <p:sp>
        <p:nvSpPr>
          <p:cNvPr id="24" name="Freihandform 23">
            <a:extLst>
              <a:ext uri="{FF2B5EF4-FFF2-40B4-BE49-F238E27FC236}">
                <a16:creationId xmlns:a16="http://schemas.microsoft.com/office/drawing/2014/main" id="{FFDDD300-CA1F-500A-DB46-58F04C801CE7}"/>
              </a:ext>
            </a:extLst>
          </p:cNvPr>
          <p:cNvSpPr/>
          <p:nvPr userDrawn="1"/>
        </p:nvSpPr>
        <p:spPr>
          <a:xfrm rot="10800000">
            <a:off x="3603578" y="-3543"/>
            <a:ext cx="1922155" cy="1388765"/>
          </a:xfrm>
          <a:custGeom>
            <a:avLst/>
            <a:gdLst>
              <a:gd name="connsiteX0" fmla="*/ 1125794 w 1125794"/>
              <a:gd name="connsiteY0" fmla="*/ 813391 h 813391"/>
              <a:gd name="connsiteX1" fmla="*/ 0 w 1125794"/>
              <a:gd name="connsiteY1" fmla="*/ 813391 h 813391"/>
              <a:gd name="connsiteX2" fmla="*/ 0 w 1125794"/>
              <a:gd name="connsiteY2" fmla="*/ 616746 h 813391"/>
              <a:gd name="connsiteX3" fmla="*/ 0 w 1125794"/>
              <a:gd name="connsiteY3" fmla="*/ 299438 h 813391"/>
              <a:gd name="connsiteX4" fmla="*/ 0 w 1125794"/>
              <a:gd name="connsiteY4" fmla="*/ 102793 h 813391"/>
              <a:gd name="connsiteX5" fmla="*/ 102793 w 1125794"/>
              <a:gd name="connsiteY5" fmla="*/ 0 h 813391"/>
              <a:gd name="connsiteX6" fmla="*/ 1023001 w 1125794"/>
              <a:gd name="connsiteY6" fmla="*/ 0 h 813391"/>
              <a:gd name="connsiteX7" fmla="*/ 1125794 w 1125794"/>
              <a:gd name="connsiteY7" fmla="*/ 102793 h 813391"/>
              <a:gd name="connsiteX8" fmla="*/ 1125794 w 1125794"/>
              <a:gd name="connsiteY8" fmla="*/ 299438 h 813391"/>
              <a:gd name="connsiteX9" fmla="*/ 1125794 w 1125794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5794" h="813391">
                <a:moveTo>
                  <a:pt x="1125794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1023001" y="0"/>
                </a:lnTo>
                <a:cubicBezTo>
                  <a:pt x="1079772" y="0"/>
                  <a:pt x="1125794" y="46022"/>
                  <a:pt x="1125794" y="102793"/>
                </a:cubicBezTo>
                <a:lnTo>
                  <a:pt x="1125794" y="299438"/>
                </a:lnTo>
                <a:lnTo>
                  <a:pt x="1125794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8E866ACF-3BDB-42D6-3948-603E6E9BFB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86996" y="1804"/>
            <a:ext cx="1961985" cy="1386810"/>
          </a:xfrm>
          <a:prstGeom prst="rect">
            <a:avLst/>
          </a:prstGeom>
        </p:spPr>
      </p:pic>
      <p:sp>
        <p:nvSpPr>
          <p:cNvPr id="36" name="Freihandform 35">
            <a:extLst>
              <a:ext uri="{FF2B5EF4-FFF2-40B4-BE49-F238E27FC236}">
                <a16:creationId xmlns:a16="http://schemas.microsoft.com/office/drawing/2014/main" id="{65D64FEF-DC75-D0F5-17E3-63A90D1396C5}"/>
              </a:ext>
            </a:extLst>
          </p:cNvPr>
          <p:cNvSpPr/>
          <p:nvPr userDrawn="1"/>
        </p:nvSpPr>
        <p:spPr>
          <a:xfrm rot="300000">
            <a:off x="-213908" y="2826841"/>
            <a:ext cx="2661262" cy="2661401"/>
          </a:xfrm>
          <a:custGeom>
            <a:avLst/>
            <a:gdLst>
              <a:gd name="connsiteX0" fmla="*/ 256293 w 2661262"/>
              <a:gd name="connsiteY0" fmla="*/ 1474 h 2661401"/>
              <a:gd name="connsiteX1" fmla="*/ 285482 w 2661262"/>
              <a:gd name="connsiteY1" fmla="*/ 0 h 2661401"/>
              <a:gd name="connsiteX2" fmla="*/ 569490 w 2661262"/>
              <a:gd name="connsiteY2" fmla="*/ 256293 h 2661401"/>
              <a:gd name="connsiteX3" fmla="*/ 570654 w 2661262"/>
              <a:gd name="connsiteY3" fmla="*/ 279354 h 2661401"/>
              <a:gd name="connsiteX4" fmla="*/ 571119 w 2661262"/>
              <a:gd name="connsiteY4" fmla="*/ 279354 h 2661401"/>
              <a:gd name="connsiteX5" fmla="*/ 571119 w 2661262"/>
              <a:gd name="connsiteY5" fmla="*/ 304712 h 2661401"/>
              <a:gd name="connsiteX6" fmla="*/ 571229 w 2661262"/>
              <a:gd name="connsiteY6" fmla="*/ 304712 h 2661401"/>
              <a:gd name="connsiteX7" fmla="*/ 571229 w 2661262"/>
              <a:gd name="connsiteY7" fmla="*/ 996812 h 2661401"/>
              <a:gd name="connsiteX8" fmla="*/ 571842 w 2661262"/>
              <a:gd name="connsiteY8" fmla="*/ 996812 h 2661401"/>
              <a:gd name="connsiteX9" fmla="*/ 571842 w 2661262"/>
              <a:gd name="connsiteY9" fmla="*/ 1662049 h 2661401"/>
              <a:gd name="connsiteX10" fmla="*/ 644959 w 2661262"/>
              <a:gd name="connsiteY10" fmla="*/ 1901416 h 2661401"/>
              <a:gd name="connsiteX11" fmla="*/ 669279 w 2661262"/>
              <a:gd name="connsiteY11" fmla="*/ 1933939 h 2661401"/>
              <a:gd name="connsiteX12" fmla="*/ 696624 w 2661262"/>
              <a:gd name="connsiteY12" fmla="*/ 1964025 h 2661401"/>
              <a:gd name="connsiteX13" fmla="*/ 999351 w 2661262"/>
              <a:gd name="connsiteY13" fmla="*/ 2089419 h 2661401"/>
              <a:gd name="connsiteX14" fmla="*/ 1664588 w 2661262"/>
              <a:gd name="connsiteY14" fmla="*/ 2089420 h 2661401"/>
              <a:gd name="connsiteX15" fmla="*/ 1664588 w 2661262"/>
              <a:gd name="connsiteY15" fmla="*/ 2090171 h 2661401"/>
              <a:gd name="connsiteX16" fmla="*/ 2356550 w 2661262"/>
              <a:gd name="connsiteY16" fmla="*/ 2090171 h 2661401"/>
              <a:gd name="connsiteX17" fmla="*/ 2356550 w 2661262"/>
              <a:gd name="connsiteY17" fmla="*/ 2090282 h 2661401"/>
              <a:gd name="connsiteX18" fmla="*/ 2381908 w 2661262"/>
              <a:gd name="connsiteY18" fmla="*/ 2090282 h 2661401"/>
              <a:gd name="connsiteX19" fmla="*/ 2381908 w 2661262"/>
              <a:gd name="connsiteY19" fmla="*/ 2090746 h 2661401"/>
              <a:gd name="connsiteX20" fmla="*/ 2404968 w 2661262"/>
              <a:gd name="connsiteY20" fmla="*/ 2091911 h 2661401"/>
              <a:gd name="connsiteX21" fmla="*/ 2661262 w 2661262"/>
              <a:gd name="connsiteY21" fmla="*/ 2375919 h 2661401"/>
              <a:gd name="connsiteX22" fmla="*/ 2404968 w 2661262"/>
              <a:gd name="connsiteY22" fmla="*/ 2659927 h 2661401"/>
              <a:gd name="connsiteX23" fmla="*/ 2378457 w 2661262"/>
              <a:gd name="connsiteY23" fmla="*/ 2661266 h 2661401"/>
              <a:gd name="connsiteX24" fmla="*/ 2378457 w 2661262"/>
              <a:gd name="connsiteY24" fmla="*/ 2661387 h 2661401"/>
              <a:gd name="connsiteX25" fmla="*/ 2376065 w 2661262"/>
              <a:gd name="connsiteY25" fmla="*/ 2661386 h 2661401"/>
              <a:gd name="connsiteX26" fmla="*/ 2375779 w 2661262"/>
              <a:gd name="connsiteY26" fmla="*/ 2661401 h 2661401"/>
              <a:gd name="connsiteX27" fmla="*/ 2375493 w 2661262"/>
              <a:gd name="connsiteY27" fmla="*/ 2661386 h 2661401"/>
              <a:gd name="connsiteX28" fmla="*/ 1815578 w 2661262"/>
              <a:gd name="connsiteY28" fmla="*/ 2661387 h 2661401"/>
              <a:gd name="connsiteX29" fmla="*/ 1815578 w 2661262"/>
              <a:gd name="connsiteY29" fmla="*/ 2660999 h 2661401"/>
              <a:gd name="connsiteX30" fmla="*/ 999964 w 2661262"/>
              <a:gd name="connsiteY30" fmla="*/ 2660999 h 2661401"/>
              <a:gd name="connsiteX31" fmla="*/ 885257 w 2661262"/>
              <a:gd name="connsiteY31" fmla="*/ 2654485 h 2661401"/>
              <a:gd name="connsiteX32" fmla="*/ 857558 w 2661262"/>
              <a:gd name="connsiteY32" fmla="*/ 2649723 h 2661401"/>
              <a:gd name="connsiteX33" fmla="*/ 866356 w 2661262"/>
              <a:gd name="connsiteY33" fmla="*/ 2658983 h 2661401"/>
              <a:gd name="connsiteX34" fmla="*/ 710 w 2661262"/>
              <a:gd name="connsiteY34" fmla="*/ 2658983 h 2661401"/>
              <a:gd name="connsiteX35" fmla="*/ 710 w 2661262"/>
              <a:gd name="connsiteY35" fmla="*/ 1747826 h 2661401"/>
              <a:gd name="connsiteX36" fmla="*/ 4490 w 2661262"/>
              <a:gd name="connsiteY36" fmla="*/ 1751804 h 2661401"/>
              <a:gd name="connsiteX37" fmla="*/ 4358 w 2661262"/>
              <a:gd name="connsiteY37" fmla="*/ 1750818 h 2661401"/>
              <a:gd name="connsiteX38" fmla="*/ 402 w 2661262"/>
              <a:gd name="connsiteY38" fmla="*/ 1661298 h 2661401"/>
              <a:gd name="connsiteX39" fmla="*/ 401 w 2661262"/>
              <a:gd name="connsiteY39" fmla="*/ 845683 h 2661401"/>
              <a:gd name="connsiteX40" fmla="*/ 14 w 2661262"/>
              <a:gd name="connsiteY40" fmla="*/ 845683 h 2661401"/>
              <a:gd name="connsiteX41" fmla="*/ 14 w 2661262"/>
              <a:gd name="connsiteY41" fmla="*/ 285769 h 2661401"/>
              <a:gd name="connsiteX42" fmla="*/ 0 w 2661262"/>
              <a:gd name="connsiteY42" fmla="*/ 285482 h 2661401"/>
              <a:gd name="connsiteX43" fmla="*/ 14 w 2661262"/>
              <a:gd name="connsiteY43" fmla="*/ 285195 h 2661401"/>
              <a:gd name="connsiteX44" fmla="*/ 14 w 2661262"/>
              <a:gd name="connsiteY44" fmla="*/ 282805 h 2661401"/>
              <a:gd name="connsiteX45" fmla="*/ 135 w 2661262"/>
              <a:gd name="connsiteY45" fmla="*/ 282805 h 2661401"/>
              <a:gd name="connsiteX46" fmla="*/ 1473 w 2661262"/>
              <a:gd name="connsiteY46" fmla="*/ 256293 h 2661401"/>
              <a:gd name="connsiteX47" fmla="*/ 256293 w 2661262"/>
              <a:gd name="connsiteY47" fmla="*/ 1474 h 266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661262" h="2661401">
                <a:moveTo>
                  <a:pt x="256293" y="1474"/>
                </a:moveTo>
                <a:cubicBezTo>
                  <a:pt x="265890" y="499"/>
                  <a:pt x="275627" y="0"/>
                  <a:pt x="285482" y="0"/>
                </a:cubicBezTo>
                <a:cubicBezTo>
                  <a:pt x="433295" y="0"/>
                  <a:pt x="554870" y="112337"/>
                  <a:pt x="569490" y="256293"/>
                </a:cubicBezTo>
                <a:lnTo>
                  <a:pt x="570654" y="279354"/>
                </a:lnTo>
                <a:lnTo>
                  <a:pt x="571119" y="279354"/>
                </a:lnTo>
                <a:lnTo>
                  <a:pt x="571119" y="304712"/>
                </a:lnTo>
                <a:lnTo>
                  <a:pt x="571229" y="304712"/>
                </a:lnTo>
                <a:lnTo>
                  <a:pt x="571229" y="996812"/>
                </a:lnTo>
                <a:lnTo>
                  <a:pt x="571842" y="996812"/>
                </a:lnTo>
                <a:lnTo>
                  <a:pt x="571842" y="1662049"/>
                </a:lnTo>
                <a:cubicBezTo>
                  <a:pt x="571842" y="1750715"/>
                  <a:pt x="598797" y="1833087"/>
                  <a:pt x="644959" y="1901416"/>
                </a:cubicBezTo>
                <a:lnTo>
                  <a:pt x="669279" y="1933939"/>
                </a:lnTo>
                <a:lnTo>
                  <a:pt x="696624" y="1964025"/>
                </a:lnTo>
                <a:cubicBezTo>
                  <a:pt x="774099" y="2041500"/>
                  <a:pt x="881129" y="2089420"/>
                  <a:pt x="999351" y="2089419"/>
                </a:cubicBezTo>
                <a:lnTo>
                  <a:pt x="1664588" y="2089420"/>
                </a:lnTo>
                <a:lnTo>
                  <a:pt x="1664588" y="2090171"/>
                </a:lnTo>
                <a:lnTo>
                  <a:pt x="2356550" y="2090171"/>
                </a:lnTo>
                <a:lnTo>
                  <a:pt x="2356550" y="2090282"/>
                </a:lnTo>
                <a:lnTo>
                  <a:pt x="2381908" y="2090282"/>
                </a:lnTo>
                <a:lnTo>
                  <a:pt x="2381908" y="2090746"/>
                </a:lnTo>
                <a:lnTo>
                  <a:pt x="2404968" y="2091911"/>
                </a:lnTo>
                <a:cubicBezTo>
                  <a:pt x="2548924" y="2106530"/>
                  <a:pt x="2661262" y="2228106"/>
                  <a:pt x="2661262" y="2375919"/>
                </a:cubicBezTo>
                <a:cubicBezTo>
                  <a:pt x="2661262" y="2523732"/>
                  <a:pt x="2548925" y="2645308"/>
                  <a:pt x="2404968" y="2659927"/>
                </a:cubicBezTo>
                <a:lnTo>
                  <a:pt x="2378457" y="2661266"/>
                </a:lnTo>
                <a:lnTo>
                  <a:pt x="2378457" y="2661387"/>
                </a:lnTo>
                <a:lnTo>
                  <a:pt x="2376065" y="2661386"/>
                </a:lnTo>
                <a:lnTo>
                  <a:pt x="2375779" y="2661401"/>
                </a:lnTo>
                <a:lnTo>
                  <a:pt x="2375493" y="2661386"/>
                </a:lnTo>
                <a:lnTo>
                  <a:pt x="1815578" y="2661387"/>
                </a:lnTo>
                <a:lnTo>
                  <a:pt x="1815578" y="2660999"/>
                </a:lnTo>
                <a:lnTo>
                  <a:pt x="999964" y="2660999"/>
                </a:lnTo>
                <a:cubicBezTo>
                  <a:pt x="961172" y="2660999"/>
                  <a:pt x="922897" y="2658788"/>
                  <a:pt x="885257" y="2654485"/>
                </a:cubicBezTo>
                <a:lnTo>
                  <a:pt x="857558" y="2649723"/>
                </a:lnTo>
                <a:lnTo>
                  <a:pt x="866356" y="2658983"/>
                </a:lnTo>
                <a:lnTo>
                  <a:pt x="710" y="2658983"/>
                </a:lnTo>
                <a:lnTo>
                  <a:pt x="710" y="1747826"/>
                </a:lnTo>
                <a:lnTo>
                  <a:pt x="4490" y="1751804"/>
                </a:lnTo>
                <a:lnTo>
                  <a:pt x="4358" y="1750818"/>
                </a:lnTo>
                <a:cubicBezTo>
                  <a:pt x="1739" y="1721328"/>
                  <a:pt x="401" y="1691469"/>
                  <a:pt x="402" y="1661298"/>
                </a:cubicBezTo>
                <a:lnTo>
                  <a:pt x="401" y="845683"/>
                </a:lnTo>
                <a:lnTo>
                  <a:pt x="14" y="845683"/>
                </a:lnTo>
                <a:lnTo>
                  <a:pt x="14" y="285769"/>
                </a:lnTo>
                <a:lnTo>
                  <a:pt x="0" y="285482"/>
                </a:lnTo>
                <a:lnTo>
                  <a:pt x="14" y="285195"/>
                </a:lnTo>
                <a:lnTo>
                  <a:pt x="14" y="282805"/>
                </a:lnTo>
                <a:lnTo>
                  <a:pt x="135" y="282805"/>
                </a:lnTo>
                <a:lnTo>
                  <a:pt x="1473" y="256293"/>
                </a:lnTo>
                <a:cubicBezTo>
                  <a:pt x="15118" y="121934"/>
                  <a:pt x="121934" y="15119"/>
                  <a:pt x="256293" y="14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3126909-32A0-EC0E-A7E9-7E1B3BFE4FF5}"/>
              </a:ext>
            </a:extLst>
          </p:cNvPr>
          <p:cNvSpPr/>
          <p:nvPr userDrawn="1"/>
        </p:nvSpPr>
        <p:spPr>
          <a:xfrm>
            <a:off x="3626827" y="4774223"/>
            <a:ext cx="1890346" cy="37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CFD23B5-DF1B-790D-2833-FDE56BD6D006}"/>
              </a:ext>
            </a:extLst>
          </p:cNvPr>
          <p:cNvSpPr txBox="1"/>
          <p:nvPr userDrawn="1"/>
        </p:nvSpPr>
        <p:spPr>
          <a:xfrm>
            <a:off x="3459892" y="4774223"/>
            <a:ext cx="2080851" cy="3128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136525" algn="ctr">
              <a:lnSpc>
                <a:spcPct val="150000"/>
              </a:lnSpc>
            </a:pPr>
            <a:r>
              <a:rPr lang="de-DE" sz="1100" b="0" i="0">
                <a:solidFill>
                  <a:srgbClr val="D2091E"/>
                </a:solidFill>
                <a:latin typeface="Neo Sans Pro Medium" panose="020B0504030504040204" pitchFamily="34" charset="0"/>
                <a:cs typeface="Arial" pitchFamily="34" charset="0"/>
              </a:rPr>
              <a:t>Unser Fokus. Ihre Werte!</a:t>
            </a:r>
          </a:p>
        </p:txBody>
      </p:sp>
    </p:spTree>
    <p:extLst>
      <p:ext uri="{BB962C8B-B14F-4D97-AF65-F5344CB8AC3E}">
        <p14:creationId xmlns:p14="http://schemas.microsoft.com/office/powerpoint/2010/main" val="286164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E8FF9F6-A52C-A318-10F1-33750C703A7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-3175"/>
            <a:ext cx="4568295" cy="5146675"/>
          </a:xfrm>
          <a:custGeom>
            <a:avLst/>
            <a:gdLst>
              <a:gd name="connsiteX0" fmla="*/ 0 w 4568295"/>
              <a:gd name="connsiteY0" fmla="*/ 0 h 5146675"/>
              <a:gd name="connsiteX1" fmla="*/ 3603578 w 4568295"/>
              <a:gd name="connsiteY1" fmla="*/ 0 h 5146675"/>
              <a:gd name="connsiteX2" fmla="*/ 3603578 w 4568295"/>
              <a:gd name="connsiteY2" fmla="*/ 335379 h 5146675"/>
              <a:gd name="connsiteX3" fmla="*/ 3603578 w 4568295"/>
              <a:gd name="connsiteY3" fmla="*/ 877144 h 5146675"/>
              <a:gd name="connsiteX4" fmla="*/ 3603578 w 4568295"/>
              <a:gd name="connsiteY4" fmla="*/ 1212891 h 5146675"/>
              <a:gd name="connsiteX5" fmla="*/ 3779085 w 4568295"/>
              <a:gd name="connsiteY5" fmla="*/ 1388397 h 5146675"/>
              <a:gd name="connsiteX6" fmla="*/ 4568295 w 4568295"/>
              <a:gd name="connsiteY6" fmla="*/ 1388397 h 5146675"/>
              <a:gd name="connsiteX7" fmla="*/ 4265233 w 4568295"/>
              <a:gd name="connsiteY7" fmla="*/ 4777398 h 5146675"/>
              <a:gd name="connsiteX8" fmla="*/ 3626826 w 4568295"/>
              <a:gd name="connsiteY8" fmla="*/ 4777398 h 5146675"/>
              <a:gd name="connsiteX9" fmla="*/ 3626826 w 4568295"/>
              <a:gd name="connsiteY9" fmla="*/ 5146675 h 5146675"/>
              <a:gd name="connsiteX10" fmla="*/ 2310638 w 4568295"/>
              <a:gd name="connsiteY10" fmla="*/ 5146675 h 5146675"/>
              <a:gd name="connsiteX11" fmla="*/ 2294041 w 4568295"/>
              <a:gd name="connsiteY11" fmla="*/ 5120245 h 5146675"/>
              <a:gd name="connsiteX12" fmla="*/ 2120627 w 4568295"/>
              <a:gd name="connsiteY12" fmla="*/ 5012665 h 5146675"/>
              <a:gd name="connsiteX13" fmla="*/ 2097756 w 4568295"/>
              <a:gd name="connsiteY13" fmla="*/ 5009495 h 5146675"/>
              <a:gd name="connsiteX14" fmla="*/ 2097797 w 4568295"/>
              <a:gd name="connsiteY14" fmla="*/ 5009033 h 5146675"/>
              <a:gd name="connsiteX15" fmla="*/ 2072535 w 4568295"/>
              <a:gd name="connsiteY15" fmla="*/ 5006823 h 5146675"/>
              <a:gd name="connsiteX16" fmla="*/ 2072545 w 4568295"/>
              <a:gd name="connsiteY16" fmla="*/ 5006712 h 5146675"/>
              <a:gd name="connsiteX17" fmla="*/ 1383216 w 4568295"/>
              <a:gd name="connsiteY17" fmla="*/ 4946404 h 5146675"/>
              <a:gd name="connsiteX18" fmla="*/ 1383282 w 4568295"/>
              <a:gd name="connsiteY18" fmla="*/ 4945655 h 5146675"/>
              <a:gd name="connsiteX19" fmla="*/ 720576 w 4568295"/>
              <a:gd name="connsiteY19" fmla="*/ 4887675 h 5146675"/>
              <a:gd name="connsiteX20" fmla="*/ 429930 w 4568295"/>
              <a:gd name="connsiteY20" fmla="*/ 4736374 h 5146675"/>
              <a:gd name="connsiteX21" fmla="*/ 405311 w 4568295"/>
              <a:gd name="connsiteY21" fmla="*/ 4704019 h 5146675"/>
              <a:gd name="connsiteX22" fmla="*/ 383918 w 4568295"/>
              <a:gd name="connsiteY22" fmla="*/ 4669500 h 5146675"/>
              <a:gd name="connsiteX23" fmla="*/ 331942 w 4568295"/>
              <a:gd name="connsiteY23" fmla="*/ 4424672 h 5146675"/>
              <a:gd name="connsiteX24" fmla="*/ 389921 w 4568295"/>
              <a:gd name="connsiteY24" fmla="*/ 3761966 h 5146675"/>
              <a:gd name="connsiteX25" fmla="*/ 389310 w 4568295"/>
              <a:gd name="connsiteY25" fmla="*/ 3761912 h 5146675"/>
              <a:gd name="connsiteX26" fmla="*/ 449631 w 4568295"/>
              <a:gd name="connsiteY26" fmla="*/ 3072446 h 5146675"/>
              <a:gd name="connsiteX27" fmla="*/ 449521 w 4568295"/>
              <a:gd name="connsiteY27" fmla="*/ 3072436 h 5146675"/>
              <a:gd name="connsiteX28" fmla="*/ 451731 w 4568295"/>
              <a:gd name="connsiteY28" fmla="*/ 3047175 h 5146675"/>
              <a:gd name="connsiteX29" fmla="*/ 451268 w 4568295"/>
              <a:gd name="connsiteY29" fmla="*/ 3047134 h 5146675"/>
              <a:gd name="connsiteX30" fmla="*/ 452118 w 4568295"/>
              <a:gd name="connsiteY30" fmla="*/ 3024060 h 5146675"/>
              <a:gd name="connsiteX31" fmla="*/ 191528 w 4568295"/>
              <a:gd name="connsiteY31" fmla="*/ 2743989 h 5146675"/>
              <a:gd name="connsiteX32" fmla="*/ 162322 w 4568295"/>
              <a:gd name="connsiteY32" fmla="*/ 2742914 h 5146675"/>
              <a:gd name="connsiteX33" fmla="*/ 65777 w 4568295"/>
              <a:gd name="connsiteY33" fmla="*/ 2761247 h 5146675"/>
              <a:gd name="connsiteX34" fmla="*/ 0 w 4568295"/>
              <a:gd name="connsiteY34" fmla="*/ 2799810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568295" h="5146675">
                <a:moveTo>
                  <a:pt x="0" y="0"/>
                </a:moveTo>
                <a:lnTo>
                  <a:pt x="3603578" y="0"/>
                </a:lnTo>
                <a:lnTo>
                  <a:pt x="3603578" y="335379"/>
                </a:lnTo>
                <a:lnTo>
                  <a:pt x="3603578" y="877144"/>
                </a:lnTo>
                <a:lnTo>
                  <a:pt x="3603578" y="1212891"/>
                </a:lnTo>
                <a:cubicBezTo>
                  <a:pt x="3603578" y="1309820"/>
                  <a:pt x="3682155" y="1388397"/>
                  <a:pt x="3779085" y="1388397"/>
                </a:cubicBezTo>
                <a:lnTo>
                  <a:pt x="4568295" y="1388397"/>
                </a:lnTo>
                <a:lnTo>
                  <a:pt x="4265233" y="4777398"/>
                </a:lnTo>
                <a:lnTo>
                  <a:pt x="3626826" y="4777398"/>
                </a:lnTo>
                <a:lnTo>
                  <a:pt x="3626826" y="5146675"/>
                </a:lnTo>
                <a:lnTo>
                  <a:pt x="2310638" y="5146675"/>
                </a:lnTo>
                <a:lnTo>
                  <a:pt x="2294041" y="5120245"/>
                </a:lnTo>
                <a:cubicBezTo>
                  <a:pt x="2252556" y="5065724"/>
                  <a:pt x="2191694" y="5026220"/>
                  <a:pt x="2120627" y="5012665"/>
                </a:cubicBezTo>
                <a:lnTo>
                  <a:pt x="2097756" y="5009495"/>
                </a:lnTo>
                <a:lnTo>
                  <a:pt x="2097797" y="5009033"/>
                </a:lnTo>
                <a:lnTo>
                  <a:pt x="2072535" y="5006823"/>
                </a:lnTo>
                <a:lnTo>
                  <a:pt x="2072545" y="5006712"/>
                </a:lnTo>
                <a:lnTo>
                  <a:pt x="1383216" y="4946404"/>
                </a:lnTo>
                <a:lnTo>
                  <a:pt x="1383282" y="4945655"/>
                </a:lnTo>
                <a:lnTo>
                  <a:pt x="720576" y="4887675"/>
                </a:lnTo>
                <a:cubicBezTo>
                  <a:pt x="602804" y="4877372"/>
                  <a:pt x="500358" y="4820306"/>
                  <a:pt x="429930" y="4736374"/>
                </a:cubicBezTo>
                <a:lnTo>
                  <a:pt x="405311" y="4704019"/>
                </a:lnTo>
                <a:lnTo>
                  <a:pt x="383918" y="4669500"/>
                </a:lnTo>
                <a:cubicBezTo>
                  <a:pt x="343887" y="4597408"/>
                  <a:pt x="324214" y="4513000"/>
                  <a:pt x="331942" y="4424672"/>
                </a:cubicBezTo>
                <a:lnTo>
                  <a:pt x="389921" y="3761966"/>
                </a:lnTo>
                <a:lnTo>
                  <a:pt x="389310" y="3761912"/>
                </a:lnTo>
                <a:lnTo>
                  <a:pt x="449631" y="3072446"/>
                </a:lnTo>
                <a:lnTo>
                  <a:pt x="449521" y="3072436"/>
                </a:lnTo>
                <a:lnTo>
                  <a:pt x="451731" y="3047175"/>
                </a:lnTo>
                <a:lnTo>
                  <a:pt x="451268" y="3047134"/>
                </a:lnTo>
                <a:lnTo>
                  <a:pt x="452118" y="3024060"/>
                </a:lnTo>
                <a:cubicBezTo>
                  <a:pt x="450100" y="2879377"/>
                  <a:pt x="338779" y="2756872"/>
                  <a:pt x="191528" y="2743989"/>
                </a:cubicBezTo>
                <a:cubicBezTo>
                  <a:pt x="181711" y="2743130"/>
                  <a:pt x="171967" y="2742779"/>
                  <a:pt x="162322" y="2742914"/>
                </a:cubicBezTo>
                <a:cubicBezTo>
                  <a:pt x="128563" y="2743384"/>
                  <a:pt x="96011" y="2749806"/>
                  <a:pt x="65777" y="2761247"/>
                </a:cubicBezTo>
                <a:lnTo>
                  <a:pt x="0" y="2799810"/>
                </a:lnTo>
                <a:close/>
              </a:path>
            </a:pathLst>
          </a:custGeom>
          <a:solidFill>
            <a:srgbClr val="868789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500"/>
            </a:lvl1pPr>
          </a:lstStyle>
          <a:p>
            <a:endParaRPr lang="de-DE"/>
          </a:p>
        </p:txBody>
      </p:sp>
      <p:sp>
        <p:nvSpPr>
          <p:cNvPr id="47" name="Freihandform 46">
            <a:extLst>
              <a:ext uri="{FF2B5EF4-FFF2-40B4-BE49-F238E27FC236}">
                <a16:creationId xmlns:a16="http://schemas.microsoft.com/office/drawing/2014/main" id="{9B0C8186-3A9D-C492-2306-F697DE8E8CBC}"/>
              </a:ext>
            </a:extLst>
          </p:cNvPr>
          <p:cNvSpPr/>
          <p:nvPr userDrawn="1"/>
        </p:nvSpPr>
        <p:spPr>
          <a:xfrm flipV="1">
            <a:off x="4239325" y="0"/>
            <a:ext cx="4904032" cy="5147043"/>
          </a:xfrm>
          <a:custGeom>
            <a:avLst/>
            <a:gdLst>
              <a:gd name="connsiteX0" fmla="*/ 450308 w 4904032"/>
              <a:gd name="connsiteY0" fmla="*/ 5147043 h 5147043"/>
              <a:gd name="connsiteX1" fmla="*/ 4904032 w 4904032"/>
              <a:gd name="connsiteY1" fmla="*/ 5147043 h 5147043"/>
              <a:gd name="connsiteX2" fmla="*/ 4904032 w 4904032"/>
              <a:gd name="connsiteY2" fmla="*/ 0 h 5147043"/>
              <a:gd name="connsiteX3" fmla="*/ 0 w 4904032"/>
              <a:gd name="connsiteY3" fmla="*/ 0 h 5147043"/>
              <a:gd name="connsiteX4" fmla="*/ 450308 w 4904032"/>
              <a:gd name="connsiteY4" fmla="*/ 5147043 h 51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4032" h="5147043">
                <a:moveTo>
                  <a:pt x="450308" y="5147043"/>
                </a:moveTo>
                <a:lnTo>
                  <a:pt x="4904032" y="5147043"/>
                </a:lnTo>
                <a:lnTo>
                  <a:pt x="4904032" y="0"/>
                </a:lnTo>
                <a:lnTo>
                  <a:pt x="0" y="0"/>
                </a:lnTo>
                <a:lnTo>
                  <a:pt x="450308" y="5147043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44" name="Grafik 43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429061FE-533E-1F28-CE9C-B4DFC40C92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08734" y="64008"/>
            <a:ext cx="1707249" cy="1802096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06F47D4D-B280-276C-EF39-96707267028E}"/>
              </a:ext>
            </a:extLst>
          </p:cNvPr>
          <p:cNvSpPr/>
          <p:nvPr userDrawn="1"/>
        </p:nvSpPr>
        <p:spPr>
          <a:xfrm>
            <a:off x="3626827" y="4774223"/>
            <a:ext cx="1890346" cy="369277"/>
          </a:xfrm>
          <a:prstGeom prst="rect">
            <a:avLst/>
          </a:prstGeom>
          <a:solidFill>
            <a:srgbClr val="D209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492A331-BF6C-E3C2-5709-36F4AED813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7247" y="4859918"/>
            <a:ext cx="1640541" cy="1903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53467" y="2658534"/>
            <a:ext cx="4114800" cy="1405466"/>
          </a:xfrm>
        </p:spPr>
        <p:txBody>
          <a:bodyPr>
            <a:noAutofit/>
          </a:bodyPr>
          <a:lstStyle>
            <a:lvl1pPr algn="r">
              <a:defRPr sz="25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Kurzvorstellung der SSH</a:t>
            </a:r>
            <a:br>
              <a:rPr lang="de-DE"/>
            </a:br>
            <a:r>
              <a:rPr lang="de-DE" sz="2500" b="0" i="0">
                <a:latin typeface="Neo Sans Pro Medium" panose="020B0504030504040204" pitchFamily="34" charset="0"/>
              </a:rPr>
              <a:t>mit </a:t>
            </a:r>
            <a:r>
              <a:rPr lang="de-DE" sz="2500" b="0" i="0" err="1">
                <a:latin typeface="Neo Sans Pro Medium" panose="020B0504030504040204" pitchFamily="34" charset="0"/>
              </a:rPr>
              <a:t>PremiumCheck</a:t>
            </a:r>
            <a:r>
              <a:rPr lang="de-DE" sz="2500" b="0" i="0">
                <a:latin typeface="Neo Sans Pro Medium" panose="020B0504030504040204" pitchFamily="34" charset="0"/>
              </a:rPr>
              <a:t> und</a:t>
            </a:r>
            <a:br>
              <a:rPr lang="de-DE" sz="2500" b="0" i="0">
                <a:latin typeface="Neo Sans Pro Medium" panose="020B0504030504040204" pitchFamily="34" charset="0"/>
              </a:rPr>
            </a:br>
            <a:r>
              <a:rPr lang="de-DE" sz="2500" b="0" i="0" err="1">
                <a:latin typeface="Neo Sans Pro Medium" panose="020B0504030504040204" pitchFamily="34" charset="0"/>
              </a:rPr>
              <a:t>net.Casion</a:t>
            </a:r>
            <a:endParaRPr lang="en-US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7ACCE4C3-F041-A06D-AADF-E9E66DD6269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7008" y="4244975"/>
            <a:ext cx="2720730" cy="280988"/>
          </a:xfrm>
        </p:spPr>
        <p:txBody>
          <a:bodyPr>
            <a:noAutofit/>
          </a:bodyPr>
          <a:lstStyle>
            <a:lvl1pPr marL="0" indent="0" algn="r">
              <a:buNone/>
              <a:defRPr sz="1800" b="0" i="0">
                <a:latin typeface="Neo Sans Pro Medium" panose="020B0504030504040204" pitchFamily="34" charset="0"/>
              </a:defRPr>
            </a:lvl1pPr>
          </a:lstStyle>
          <a:p>
            <a:pPr lvl="0"/>
            <a:r>
              <a:rPr lang="de-DE"/>
              <a:t>Ein starker Verbund!</a:t>
            </a:r>
          </a:p>
        </p:txBody>
      </p:sp>
      <p:sp>
        <p:nvSpPr>
          <p:cNvPr id="24" name="Freihandform 23">
            <a:extLst>
              <a:ext uri="{FF2B5EF4-FFF2-40B4-BE49-F238E27FC236}">
                <a16:creationId xmlns:a16="http://schemas.microsoft.com/office/drawing/2014/main" id="{FFDDD300-CA1F-500A-DB46-58F04C801CE7}"/>
              </a:ext>
            </a:extLst>
          </p:cNvPr>
          <p:cNvSpPr/>
          <p:nvPr userDrawn="1"/>
        </p:nvSpPr>
        <p:spPr>
          <a:xfrm rot="10800000">
            <a:off x="3603578" y="-3543"/>
            <a:ext cx="1922155" cy="1388765"/>
          </a:xfrm>
          <a:custGeom>
            <a:avLst/>
            <a:gdLst>
              <a:gd name="connsiteX0" fmla="*/ 1125794 w 1125794"/>
              <a:gd name="connsiteY0" fmla="*/ 813391 h 813391"/>
              <a:gd name="connsiteX1" fmla="*/ 0 w 1125794"/>
              <a:gd name="connsiteY1" fmla="*/ 813391 h 813391"/>
              <a:gd name="connsiteX2" fmla="*/ 0 w 1125794"/>
              <a:gd name="connsiteY2" fmla="*/ 616746 h 813391"/>
              <a:gd name="connsiteX3" fmla="*/ 0 w 1125794"/>
              <a:gd name="connsiteY3" fmla="*/ 299438 h 813391"/>
              <a:gd name="connsiteX4" fmla="*/ 0 w 1125794"/>
              <a:gd name="connsiteY4" fmla="*/ 102793 h 813391"/>
              <a:gd name="connsiteX5" fmla="*/ 102793 w 1125794"/>
              <a:gd name="connsiteY5" fmla="*/ 0 h 813391"/>
              <a:gd name="connsiteX6" fmla="*/ 1023001 w 1125794"/>
              <a:gd name="connsiteY6" fmla="*/ 0 h 813391"/>
              <a:gd name="connsiteX7" fmla="*/ 1125794 w 1125794"/>
              <a:gd name="connsiteY7" fmla="*/ 102793 h 813391"/>
              <a:gd name="connsiteX8" fmla="*/ 1125794 w 1125794"/>
              <a:gd name="connsiteY8" fmla="*/ 299438 h 813391"/>
              <a:gd name="connsiteX9" fmla="*/ 1125794 w 1125794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5794" h="813391">
                <a:moveTo>
                  <a:pt x="1125794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1023001" y="0"/>
                </a:lnTo>
                <a:cubicBezTo>
                  <a:pt x="1079772" y="0"/>
                  <a:pt x="1125794" y="46022"/>
                  <a:pt x="1125794" y="102793"/>
                </a:cubicBezTo>
                <a:lnTo>
                  <a:pt x="1125794" y="299438"/>
                </a:lnTo>
                <a:lnTo>
                  <a:pt x="1125794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8E866ACF-3BDB-42D6-3948-603E6E9BFB9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86996" y="1804"/>
            <a:ext cx="1961985" cy="1386810"/>
          </a:xfrm>
          <a:prstGeom prst="rect">
            <a:avLst/>
          </a:prstGeom>
        </p:spPr>
      </p:pic>
      <p:sp>
        <p:nvSpPr>
          <p:cNvPr id="36" name="Freihandform 35">
            <a:extLst>
              <a:ext uri="{FF2B5EF4-FFF2-40B4-BE49-F238E27FC236}">
                <a16:creationId xmlns:a16="http://schemas.microsoft.com/office/drawing/2014/main" id="{65D64FEF-DC75-D0F5-17E3-63A90D1396C5}"/>
              </a:ext>
            </a:extLst>
          </p:cNvPr>
          <p:cNvSpPr/>
          <p:nvPr userDrawn="1"/>
        </p:nvSpPr>
        <p:spPr>
          <a:xfrm rot="300000">
            <a:off x="-213908" y="2826841"/>
            <a:ext cx="2661262" cy="2661401"/>
          </a:xfrm>
          <a:custGeom>
            <a:avLst/>
            <a:gdLst>
              <a:gd name="connsiteX0" fmla="*/ 256293 w 2661262"/>
              <a:gd name="connsiteY0" fmla="*/ 1474 h 2661401"/>
              <a:gd name="connsiteX1" fmla="*/ 285482 w 2661262"/>
              <a:gd name="connsiteY1" fmla="*/ 0 h 2661401"/>
              <a:gd name="connsiteX2" fmla="*/ 569490 w 2661262"/>
              <a:gd name="connsiteY2" fmla="*/ 256293 h 2661401"/>
              <a:gd name="connsiteX3" fmla="*/ 570654 w 2661262"/>
              <a:gd name="connsiteY3" fmla="*/ 279354 h 2661401"/>
              <a:gd name="connsiteX4" fmla="*/ 571119 w 2661262"/>
              <a:gd name="connsiteY4" fmla="*/ 279354 h 2661401"/>
              <a:gd name="connsiteX5" fmla="*/ 571119 w 2661262"/>
              <a:gd name="connsiteY5" fmla="*/ 304712 h 2661401"/>
              <a:gd name="connsiteX6" fmla="*/ 571229 w 2661262"/>
              <a:gd name="connsiteY6" fmla="*/ 304712 h 2661401"/>
              <a:gd name="connsiteX7" fmla="*/ 571229 w 2661262"/>
              <a:gd name="connsiteY7" fmla="*/ 996812 h 2661401"/>
              <a:gd name="connsiteX8" fmla="*/ 571842 w 2661262"/>
              <a:gd name="connsiteY8" fmla="*/ 996812 h 2661401"/>
              <a:gd name="connsiteX9" fmla="*/ 571842 w 2661262"/>
              <a:gd name="connsiteY9" fmla="*/ 1662049 h 2661401"/>
              <a:gd name="connsiteX10" fmla="*/ 644959 w 2661262"/>
              <a:gd name="connsiteY10" fmla="*/ 1901416 h 2661401"/>
              <a:gd name="connsiteX11" fmla="*/ 669279 w 2661262"/>
              <a:gd name="connsiteY11" fmla="*/ 1933939 h 2661401"/>
              <a:gd name="connsiteX12" fmla="*/ 696624 w 2661262"/>
              <a:gd name="connsiteY12" fmla="*/ 1964025 h 2661401"/>
              <a:gd name="connsiteX13" fmla="*/ 999351 w 2661262"/>
              <a:gd name="connsiteY13" fmla="*/ 2089419 h 2661401"/>
              <a:gd name="connsiteX14" fmla="*/ 1664588 w 2661262"/>
              <a:gd name="connsiteY14" fmla="*/ 2089420 h 2661401"/>
              <a:gd name="connsiteX15" fmla="*/ 1664588 w 2661262"/>
              <a:gd name="connsiteY15" fmla="*/ 2090171 h 2661401"/>
              <a:gd name="connsiteX16" fmla="*/ 2356550 w 2661262"/>
              <a:gd name="connsiteY16" fmla="*/ 2090171 h 2661401"/>
              <a:gd name="connsiteX17" fmla="*/ 2356550 w 2661262"/>
              <a:gd name="connsiteY17" fmla="*/ 2090282 h 2661401"/>
              <a:gd name="connsiteX18" fmla="*/ 2381908 w 2661262"/>
              <a:gd name="connsiteY18" fmla="*/ 2090282 h 2661401"/>
              <a:gd name="connsiteX19" fmla="*/ 2381908 w 2661262"/>
              <a:gd name="connsiteY19" fmla="*/ 2090746 h 2661401"/>
              <a:gd name="connsiteX20" fmla="*/ 2404968 w 2661262"/>
              <a:gd name="connsiteY20" fmla="*/ 2091911 h 2661401"/>
              <a:gd name="connsiteX21" fmla="*/ 2661262 w 2661262"/>
              <a:gd name="connsiteY21" fmla="*/ 2375919 h 2661401"/>
              <a:gd name="connsiteX22" fmla="*/ 2404968 w 2661262"/>
              <a:gd name="connsiteY22" fmla="*/ 2659927 h 2661401"/>
              <a:gd name="connsiteX23" fmla="*/ 2378457 w 2661262"/>
              <a:gd name="connsiteY23" fmla="*/ 2661266 h 2661401"/>
              <a:gd name="connsiteX24" fmla="*/ 2378457 w 2661262"/>
              <a:gd name="connsiteY24" fmla="*/ 2661387 h 2661401"/>
              <a:gd name="connsiteX25" fmla="*/ 2376065 w 2661262"/>
              <a:gd name="connsiteY25" fmla="*/ 2661386 h 2661401"/>
              <a:gd name="connsiteX26" fmla="*/ 2375779 w 2661262"/>
              <a:gd name="connsiteY26" fmla="*/ 2661401 h 2661401"/>
              <a:gd name="connsiteX27" fmla="*/ 2375493 w 2661262"/>
              <a:gd name="connsiteY27" fmla="*/ 2661386 h 2661401"/>
              <a:gd name="connsiteX28" fmla="*/ 1815578 w 2661262"/>
              <a:gd name="connsiteY28" fmla="*/ 2661387 h 2661401"/>
              <a:gd name="connsiteX29" fmla="*/ 1815578 w 2661262"/>
              <a:gd name="connsiteY29" fmla="*/ 2660999 h 2661401"/>
              <a:gd name="connsiteX30" fmla="*/ 999964 w 2661262"/>
              <a:gd name="connsiteY30" fmla="*/ 2660999 h 2661401"/>
              <a:gd name="connsiteX31" fmla="*/ 885257 w 2661262"/>
              <a:gd name="connsiteY31" fmla="*/ 2654485 h 2661401"/>
              <a:gd name="connsiteX32" fmla="*/ 857558 w 2661262"/>
              <a:gd name="connsiteY32" fmla="*/ 2649723 h 2661401"/>
              <a:gd name="connsiteX33" fmla="*/ 866356 w 2661262"/>
              <a:gd name="connsiteY33" fmla="*/ 2658983 h 2661401"/>
              <a:gd name="connsiteX34" fmla="*/ 710 w 2661262"/>
              <a:gd name="connsiteY34" fmla="*/ 2658983 h 2661401"/>
              <a:gd name="connsiteX35" fmla="*/ 710 w 2661262"/>
              <a:gd name="connsiteY35" fmla="*/ 1747826 h 2661401"/>
              <a:gd name="connsiteX36" fmla="*/ 4490 w 2661262"/>
              <a:gd name="connsiteY36" fmla="*/ 1751804 h 2661401"/>
              <a:gd name="connsiteX37" fmla="*/ 4358 w 2661262"/>
              <a:gd name="connsiteY37" fmla="*/ 1750818 h 2661401"/>
              <a:gd name="connsiteX38" fmla="*/ 402 w 2661262"/>
              <a:gd name="connsiteY38" fmla="*/ 1661298 h 2661401"/>
              <a:gd name="connsiteX39" fmla="*/ 401 w 2661262"/>
              <a:gd name="connsiteY39" fmla="*/ 845683 h 2661401"/>
              <a:gd name="connsiteX40" fmla="*/ 14 w 2661262"/>
              <a:gd name="connsiteY40" fmla="*/ 845683 h 2661401"/>
              <a:gd name="connsiteX41" fmla="*/ 14 w 2661262"/>
              <a:gd name="connsiteY41" fmla="*/ 285769 h 2661401"/>
              <a:gd name="connsiteX42" fmla="*/ 0 w 2661262"/>
              <a:gd name="connsiteY42" fmla="*/ 285482 h 2661401"/>
              <a:gd name="connsiteX43" fmla="*/ 14 w 2661262"/>
              <a:gd name="connsiteY43" fmla="*/ 285195 h 2661401"/>
              <a:gd name="connsiteX44" fmla="*/ 14 w 2661262"/>
              <a:gd name="connsiteY44" fmla="*/ 282805 h 2661401"/>
              <a:gd name="connsiteX45" fmla="*/ 135 w 2661262"/>
              <a:gd name="connsiteY45" fmla="*/ 282805 h 2661401"/>
              <a:gd name="connsiteX46" fmla="*/ 1473 w 2661262"/>
              <a:gd name="connsiteY46" fmla="*/ 256293 h 2661401"/>
              <a:gd name="connsiteX47" fmla="*/ 256293 w 2661262"/>
              <a:gd name="connsiteY47" fmla="*/ 1474 h 266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661262" h="2661401">
                <a:moveTo>
                  <a:pt x="256293" y="1474"/>
                </a:moveTo>
                <a:cubicBezTo>
                  <a:pt x="265890" y="499"/>
                  <a:pt x="275627" y="0"/>
                  <a:pt x="285482" y="0"/>
                </a:cubicBezTo>
                <a:cubicBezTo>
                  <a:pt x="433295" y="0"/>
                  <a:pt x="554870" y="112337"/>
                  <a:pt x="569490" y="256293"/>
                </a:cubicBezTo>
                <a:lnTo>
                  <a:pt x="570654" y="279354"/>
                </a:lnTo>
                <a:lnTo>
                  <a:pt x="571119" y="279354"/>
                </a:lnTo>
                <a:lnTo>
                  <a:pt x="571119" y="304712"/>
                </a:lnTo>
                <a:lnTo>
                  <a:pt x="571229" y="304712"/>
                </a:lnTo>
                <a:lnTo>
                  <a:pt x="571229" y="996812"/>
                </a:lnTo>
                <a:lnTo>
                  <a:pt x="571842" y="996812"/>
                </a:lnTo>
                <a:lnTo>
                  <a:pt x="571842" y="1662049"/>
                </a:lnTo>
                <a:cubicBezTo>
                  <a:pt x="571842" y="1750715"/>
                  <a:pt x="598797" y="1833087"/>
                  <a:pt x="644959" y="1901416"/>
                </a:cubicBezTo>
                <a:lnTo>
                  <a:pt x="669279" y="1933939"/>
                </a:lnTo>
                <a:lnTo>
                  <a:pt x="696624" y="1964025"/>
                </a:lnTo>
                <a:cubicBezTo>
                  <a:pt x="774099" y="2041500"/>
                  <a:pt x="881129" y="2089420"/>
                  <a:pt x="999351" y="2089419"/>
                </a:cubicBezTo>
                <a:lnTo>
                  <a:pt x="1664588" y="2089420"/>
                </a:lnTo>
                <a:lnTo>
                  <a:pt x="1664588" y="2090171"/>
                </a:lnTo>
                <a:lnTo>
                  <a:pt x="2356550" y="2090171"/>
                </a:lnTo>
                <a:lnTo>
                  <a:pt x="2356550" y="2090282"/>
                </a:lnTo>
                <a:lnTo>
                  <a:pt x="2381908" y="2090282"/>
                </a:lnTo>
                <a:lnTo>
                  <a:pt x="2381908" y="2090746"/>
                </a:lnTo>
                <a:lnTo>
                  <a:pt x="2404968" y="2091911"/>
                </a:lnTo>
                <a:cubicBezTo>
                  <a:pt x="2548924" y="2106530"/>
                  <a:pt x="2661262" y="2228106"/>
                  <a:pt x="2661262" y="2375919"/>
                </a:cubicBezTo>
                <a:cubicBezTo>
                  <a:pt x="2661262" y="2523732"/>
                  <a:pt x="2548925" y="2645308"/>
                  <a:pt x="2404968" y="2659927"/>
                </a:cubicBezTo>
                <a:lnTo>
                  <a:pt x="2378457" y="2661266"/>
                </a:lnTo>
                <a:lnTo>
                  <a:pt x="2378457" y="2661387"/>
                </a:lnTo>
                <a:lnTo>
                  <a:pt x="2376065" y="2661386"/>
                </a:lnTo>
                <a:lnTo>
                  <a:pt x="2375779" y="2661401"/>
                </a:lnTo>
                <a:lnTo>
                  <a:pt x="2375493" y="2661386"/>
                </a:lnTo>
                <a:lnTo>
                  <a:pt x="1815578" y="2661387"/>
                </a:lnTo>
                <a:lnTo>
                  <a:pt x="1815578" y="2660999"/>
                </a:lnTo>
                <a:lnTo>
                  <a:pt x="999964" y="2660999"/>
                </a:lnTo>
                <a:cubicBezTo>
                  <a:pt x="961172" y="2660999"/>
                  <a:pt x="922897" y="2658788"/>
                  <a:pt x="885257" y="2654485"/>
                </a:cubicBezTo>
                <a:lnTo>
                  <a:pt x="857558" y="2649723"/>
                </a:lnTo>
                <a:lnTo>
                  <a:pt x="866356" y="2658983"/>
                </a:lnTo>
                <a:lnTo>
                  <a:pt x="710" y="2658983"/>
                </a:lnTo>
                <a:lnTo>
                  <a:pt x="710" y="1747826"/>
                </a:lnTo>
                <a:lnTo>
                  <a:pt x="4490" y="1751804"/>
                </a:lnTo>
                <a:lnTo>
                  <a:pt x="4358" y="1750818"/>
                </a:lnTo>
                <a:cubicBezTo>
                  <a:pt x="1739" y="1721328"/>
                  <a:pt x="401" y="1691469"/>
                  <a:pt x="402" y="1661298"/>
                </a:cubicBezTo>
                <a:lnTo>
                  <a:pt x="401" y="845683"/>
                </a:lnTo>
                <a:lnTo>
                  <a:pt x="14" y="845683"/>
                </a:lnTo>
                <a:lnTo>
                  <a:pt x="14" y="285769"/>
                </a:lnTo>
                <a:lnTo>
                  <a:pt x="0" y="285482"/>
                </a:lnTo>
                <a:lnTo>
                  <a:pt x="14" y="285195"/>
                </a:lnTo>
                <a:lnTo>
                  <a:pt x="14" y="282805"/>
                </a:lnTo>
                <a:lnTo>
                  <a:pt x="135" y="282805"/>
                </a:lnTo>
                <a:lnTo>
                  <a:pt x="1473" y="256293"/>
                </a:lnTo>
                <a:cubicBezTo>
                  <a:pt x="15118" y="121934"/>
                  <a:pt x="121934" y="15119"/>
                  <a:pt x="256293" y="14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6756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Freihandform 58">
            <a:extLst>
              <a:ext uri="{FF2B5EF4-FFF2-40B4-BE49-F238E27FC236}">
                <a16:creationId xmlns:a16="http://schemas.microsoft.com/office/drawing/2014/main" id="{B20C70E0-DF90-B09A-F597-DFC6D024C4BD}"/>
              </a:ext>
            </a:extLst>
          </p:cNvPr>
          <p:cNvSpPr/>
          <p:nvPr userDrawn="1"/>
        </p:nvSpPr>
        <p:spPr>
          <a:xfrm rot="10800000">
            <a:off x="-5605" y="6080"/>
            <a:ext cx="4617596" cy="5147043"/>
          </a:xfrm>
          <a:custGeom>
            <a:avLst/>
            <a:gdLst>
              <a:gd name="connsiteX0" fmla="*/ 450308 w 4617596"/>
              <a:gd name="connsiteY0" fmla="*/ 0 h 5147043"/>
              <a:gd name="connsiteX1" fmla="*/ 4617596 w 4617596"/>
              <a:gd name="connsiteY1" fmla="*/ 0 h 5147043"/>
              <a:gd name="connsiteX2" fmla="*/ 4617596 w 4617596"/>
              <a:gd name="connsiteY2" fmla="*/ 5147043 h 5147043"/>
              <a:gd name="connsiteX3" fmla="*/ 0 w 4617596"/>
              <a:gd name="connsiteY3" fmla="*/ 5147043 h 5147043"/>
              <a:gd name="connsiteX4" fmla="*/ 450308 w 4617596"/>
              <a:gd name="connsiteY4" fmla="*/ 0 h 51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7596" h="5147043">
                <a:moveTo>
                  <a:pt x="450308" y="0"/>
                </a:moveTo>
                <a:lnTo>
                  <a:pt x="4617596" y="0"/>
                </a:lnTo>
                <a:lnTo>
                  <a:pt x="4617596" y="5147043"/>
                </a:lnTo>
                <a:lnTo>
                  <a:pt x="0" y="5147043"/>
                </a:lnTo>
                <a:lnTo>
                  <a:pt x="450308" y="0"/>
                </a:lnTo>
                <a:close/>
              </a:path>
            </a:pathLst>
          </a:custGeom>
          <a:solidFill>
            <a:srgbClr val="D209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4" name="Freihandform 13">
            <a:extLst>
              <a:ext uri="{FF2B5EF4-FFF2-40B4-BE49-F238E27FC236}">
                <a16:creationId xmlns:a16="http://schemas.microsoft.com/office/drawing/2014/main" id="{4ED0AD61-0C14-94E0-2A8E-588B41650EB0}"/>
              </a:ext>
            </a:extLst>
          </p:cNvPr>
          <p:cNvSpPr/>
          <p:nvPr userDrawn="1"/>
        </p:nvSpPr>
        <p:spPr>
          <a:xfrm flipV="1">
            <a:off x="2223471" y="0"/>
            <a:ext cx="4904032" cy="5147043"/>
          </a:xfrm>
          <a:custGeom>
            <a:avLst/>
            <a:gdLst>
              <a:gd name="connsiteX0" fmla="*/ 450308 w 4904032"/>
              <a:gd name="connsiteY0" fmla="*/ 5147043 h 5147043"/>
              <a:gd name="connsiteX1" fmla="*/ 4904032 w 4904032"/>
              <a:gd name="connsiteY1" fmla="*/ 5147043 h 5147043"/>
              <a:gd name="connsiteX2" fmla="*/ 4904032 w 4904032"/>
              <a:gd name="connsiteY2" fmla="*/ 0 h 5147043"/>
              <a:gd name="connsiteX3" fmla="*/ 0 w 4904032"/>
              <a:gd name="connsiteY3" fmla="*/ 0 h 5147043"/>
              <a:gd name="connsiteX4" fmla="*/ 450308 w 4904032"/>
              <a:gd name="connsiteY4" fmla="*/ 5147043 h 51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4032" h="5147043">
                <a:moveTo>
                  <a:pt x="450308" y="5147043"/>
                </a:moveTo>
                <a:lnTo>
                  <a:pt x="4904032" y="5147043"/>
                </a:lnTo>
                <a:lnTo>
                  <a:pt x="4904032" y="0"/>
                </a:lnTo>
                <a:lnTo>
                  <a:pt x="0" y="0"/>
                </a:lnTo>
                <a:lnTo>
                  <a:pt x="450308" y="5147043"/>
                </a:lnTo>
                <a:close/>
              </a:path>
            </a:pathLst>
          </a:custGeom>
          <a:solidFill>
            <a:srgbClr val="6062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56" name="Freihandform 55">
            <a:extLst>
              <a:ext uri="{FF2B5EF4-FFF2-40B4-BE49-F238E27FC236}">
                <a16:creationId xmlns:a16="http://schemas.microsoft.com/office/drawing/2014/main" id="{B38BB3A6-D99F-24BB-0C5D-85FD94A6330B}"/>
              </a:ext>
            </a:extLst>
          </p:cNvPr>
          <p:cNvSpPr/>
          <p:nvPr userDrawn="1"/>
        </p:nvSpPr>
        <p:spPr>
          <a:xfrm>
            <a:off x="4526404" y="1"/>
            <a:ext cx="4617596" cy="5147043"/>
          </a:xfrm>
          <a:custGeom>
            <a:avLst/>
            <a:gdLst>
              <a:gd name="connsiteX0" fmla="*/ 450308 w 4617596"/>
              <a:gd name="connsiteY0" fmla="*/ 0 h 5147043"/>
              <a:gd name="connsiteX1" fmla="*/ 4617596 w 4617596"/>
              <a:gd name="connsiteY1" fmla="*/ 0 h 5147043"/>
              <a:gd name="connsiteX2" fmla="*/ 4617596 w 4617596"/>
              <a:gd name="connsiteY2" fmla="*/ 5147043 h 5147043"/>
              <a:gd name="connsiteX3" fmla="*/ 0 w 4617596"/>
              <a:gd name="connsiteY3" fmla="*/ 5147043 h 5147043"/>
              <a:gd name="connsiteX4" fmla="*/ 450308 w 4617596"/>
              <a:gd name="connsiteY4" fmla="*/ 0 h 51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7596" h="5147043">
                <a:moveTo>
                  <a:pt x="450308" y="0"/>
                </a:moveTo>
                <a:lnTo>
                  <a:pt x="4617596" y="0"/>
                </a:lnTo>
                <a:lnTo>
                  <a:pt x="4617596" y="5147043"/>
                </a:lnTo>
                <a:lnTo>
                  <a:pt x="0" y="5147043"/>
                </a:lnTo>
                <a:lnTo>
                  <a:pt x="450308" y="0"/>
                </a:lnTo>
                <a:close/>
              </a:path>
            </a:pathLst>
          </a:custGeom>
          <a:solidFill>
            <a:srgbClr val="8687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50" name="Freihandform 49">
            <a:extLst>
              <a:ext uri="{FF2B5EF4-FFF2-40B4-BE49-F238E27FC236}">
                <a16:creationId xmlns:a16="http://schemas.microsoft.com/office/drawing/2014/main" id="{A2B8D3B0-05E8-B6D6-B63E-4D739DFC7C01}"/>
              </a:ext>
            </a:extLst>
          </p:cNvPr>
          <p:cNvSpPr/>
          <p:nvPr userDrawn="1"/>
        </p:nvSpPr>
        <p:spPr>
          <a:xfrm>
            <a:off x="6805704" y="1"/>
            <a:ext cx="2338296" cy="5147043"/>
          </a:xfrm>
          <a:custGeom>
            <a:avLst/>
            <a:gdLst>
              <a:gd name="connsiteX0" fmla="*/ 450308 w 2338296"/>
              <a:gd name="connsiteY0" fmla="*/ 0 h 5147043"/>
              <a:gd name="connsiteX1" fmla="*/ 2338296 w 2338296"/>
              <a:gd name="connsiteY1" fmla="*/ 0 h 5147043"/>
              <a:gd name="connsiteX2" fmla="*/ 2338296 w 2338296"/>
              <a:gd name="connsiteY2" fmla="*/ 5147043 h 5147043"/>
              <a:gd name="connsiteX3" fmla="*/ 0 w 2338296"/>
              <a:gd name="connsiteY3" fmla="*/ 5147043 h 5147043"/>
              <a:gd name="connsiteX4" fmla="*/ 450308 w 2338296"/>
              <a:gd name="connsiteY4" fmla="*/ 0 h 51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8296" h="5147043">
                <a:moveTo>
                  <a:pt x="450308" y="0"/>
                </a:moveTo>
                <a:lnTo>
                  <a:pt x="2338296" y="0"/>
                </a:lnTo>
                <a:lnTo>
                  <a:pt x="2338296" y="5147043"/>
                </a:lnTo>
                <a:lnTo>
                  <a:pt x="0" y="5147043"/>
                </a:lnTo>
                <a:lnTo>
                  <a:pt x="450308" y="0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grpSp>
        <p:nvGrpSpPr>
          <p:cNvPr id="81" name="Gruppieren 80">
            <a:extLst>
              <a:ext uri="{FF2B5EF4-FFF2-40B4-BE49-F238E27FC236}">
                <a16:creationId xmlns:a16="http://schemas.microsoft.com/office/drawing/2014/main" id="{30DC8691-D117-E8D5-D132-1E5A953BDAAC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42" name="Freihandform 41">
              <a:extLst>
                <a:ext uri="{FF2B5EF4-FFF2-40B4-BE49-F238E27FC236}">
                  <a16:creationId xmlns:a16="http://schemas.microsoft.com/office/drawing/2014/main" id="{6C60E242-AE7C-240F-2090-A105D1F2DC0F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41" name="Grafik 40">
              <a:extLst>
                <a:ext uri="{FF2B5EF4-FFF2-40B4-BE49-F238E27FC236}">
                  <a16:creationId xmlns:a16="http://schemas.microsoft.com/office/drawing/2014/main" id="{2B9558FA-2E95-D0C2-1B23-ABEE0E216D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82" name="Freihandform 81">
            <a:extLst>
              <a:ext uri="{FF2B5EF4-FFF2-40B4-BE49-F238E27FC236}">
                <a16:creationId xmlns:a16="http://schemas.microsoft.com/office/drawing/2014/main" id="{B50DA525-C4E1-662F-2808-EE0F00E49DAF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01F0478-6188-D1EF-AD83-6D4BA56D6956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448053" y="2094823"/>
            <a:ext cx="1884635" cy="26432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70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Kapitel:</a:t>
            </a:r>
          </a:p>
        </p:txBody>
      </p:sp>
      <p:pic>
        <p:nvPicPr>
          <p:cNvPr id="43" name="Grafik 42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C404CC15-0B21-D0B7-5D54-E52689F0B54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53921" y="3987800"/>
            <a:ext cx="1216302" cy="1283874"/>
          </a:xfrm>
          <a:prstGeom prst="rect">
            <a:avLst/>
          </a:prstGeom>
        </p:spPr>
      </p:pic>
      <p:pic>
        <p:nvPicPr>
          <p:cNvPr id="44" name="Grafik 43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B9DE070F-A080-D326-108C-E8A7AE5C36E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9DD4FCF3-28C1-B3DE-C52B-8FB15BAC50E8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2533486" y="2094823"/>
            <a:ext cx="2051767" cy="26432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70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Kapitel: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33AC643-67FD-A8EE-CD09-16931F576BDC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2550391" y="1481159"/>
            <a:ext cx="1775416" cy="26432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270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Seiten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9A1F2599-375E-E79B-CF0D-927E3167B034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4844135" y="1481159"/>
            <a:ext cx="2032519" cy="26432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270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Seiten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F286F8BC-F8F6-3658-8C7F-A62425177005}"/>
              </a:ext>
            </a:extLst>
          </p:cNvPr>
          <p:cNvSpPr>
            <a:spLocks noGrp="1"/>
          </p:cNvSpPr>
          <p:nvPr>
            <p:ph sz="half" idx="27" hasCustomPrompt="1"/>
          </p:nvPr>
        </p:nvSpPr>
        <p:spPr>
          <a:xfrm>
            <a:off x="7127503" y="1481159"/>
            <a:ext cx="1367177" cy="26432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27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Seiten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DF43065E-37E9-F460-DEBC-93E25DD1C705}"/>
              </a:ext>
            </a:extLst>
          </p:cNvPr>
          <p:cNvSpPr>
            <a:spLocks noGrp="1"/>
          </p:cNvSpPr>
          <p:nvPr>
            <p:ph sz="half" idx="28" hasCustomPrompt="1"/>
          </p:nvPr>
        </p:nvSpPr>
        <p:spPr>
          <a:xfrm>
            <a:off x="437525" y="1481159"/>
            <a:ext cx="1884635" cy="26432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270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18942EA3-0DC8-4A36-71F9-AB2A6D68010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2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85203CC4-7181-330D-0827-4B46460B8C3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47675" y="2405063"/>
            <a:ext cx="1884363" cy="2441575"/>
          </a:xfrm>
        </p:spPr>
        <p:txBody>
          <a:bodyPr>
            <a:noAutofit/>
          </a:bodyPr>
          <a:lstStyle>
            <a:lvl1pPr>
              <a:defRPr sz="17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</p:txBody>
      </p:sp>
      <p:sp>
        <p:nvSpPr>
          <p:cNvPr id="19" name="Textplatzhalter 17">
            <a:extLst>
              <a:ext uri="{FF2B5EF4-FFF2-40B4-BE49-F238E27FC236}">
                <a16:creationId xmlns:a16="http://schemas.microsoft.com/office/drawing/2014/main" id="{8B75B343-2E93-8CC0-8115-A065E1ED7AC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524448" y="2405063"/>
            <a:ext cx="2060805" cy="2441575"/>
          </a:xfrm>
        </p:spPr>
        <p:txBody>
          <a:bodyPr>
            <a:noAutofit/>
          </a:bodyPr>
          <a:lstStyle>
            <a:lvl1pPr>
              <a:defRPr sz="17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</p:txBody>
      </p:sp>
      <p:sp>
        <p:nvSpPr>
          <p:cNvPr id="21" name="Textplatzhalter 17">
            <a:extLst>
              <a:ext uri="{FF2B5EF4-FFF2-40B4-BE49-F238E27FC236}">
                <a16:creationId xmlns:a16="http://schemas.microsoft.com/office/drawing/2014/main" id="{A0D112AD-A564-5498-C2BF-928027D6146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833695" y="2626836"/>
            <a:ext cx="2060805" cy="2219802"/>
          </a:xfrm>
        </p:spPr>
        <p:txBody>
          <a:bodyPr>
            <a:noAutofit/>
          </a:bodyPr>
          <a:lstStyle>
            <a:lvl1pPr>
              <a:defRPr sz="17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1F10A577-3124-ACCB-6CE0-0F8A1E2EC8E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43463" y="2089150"/>
            <a:ext cx="2033587" cy="4826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0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  <a:lvl2pPr marL="3429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2pPr>
            <a:lvl3pPr marL="6858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3pPr>
            <a:lvl4pPr marL="10287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4pPr>
            <a:lvl5pPr marL="13716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5pPr>
          </a:lstStyle>
          <a:p>
            <a:pPr lvl="0"/>
            <a:r>
              <a:rPr lang="de-DE"/>
              <a:t>Kapitel,</a:t>
            </a:r>
            <a:br>
              <a:rPr lang="de-DE"/>
            </a:br>
            <a:r>
              <a:rPr lang="de-DE"/>
              <a:t>2-zeilig:</a:t>
            </a:r>
          </a:p>
        </p:txBody>
      </p:sp>
      <p:sp>
        <p:nvSpPr>
          <p:cNvPr id="26" name="Textplatzhalter 17">
            <a:extLst>
              <a:ext uri="{FF2B5EF4-FFF2-40B4-BE49-F238E27FC236}">
                <a16:creationId xmlns:a16="http://schemas.microsoft.com/office/drawing/2014/main" id="{3BBBF6C4-4B7C-B7F3-65DC-7D01164B4F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113966" y="2865298"/>
            <a:ext cx="1799484" cy="1981339"/>
          </a:xfrm>
        </p:spPr>
        <p:txBody>
          <a:bodyPr>
            <a:noAutofit/>
          </a:bodyPr>
          <a:lstStyle>
            <a:lvl1pPr>
              <a:defRPr sz="1700">
                <a:solidFill>
                  <a:srgbClr val="868789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</p:txBody>
      </p:sp>
      <p:sp>
        <p:nvSpPr>
          <p:cNvPr id="27" name="Textplatzhalter 24">
            <a:extLst>
              <a:ext uri="{FF2B5EF4-FFF2-40B4-BE49-F238E27FC236}">
                <a16:creationId xmlns:a16="http://schemas.microsoft.com/office/drawing/2014/main" id="{660C7F98-C755-AA2A-C41E-4A0D0339B33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113966" y="2089150"/>
            <a:ext cx="1785356" cy="721064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  <a:lvl2pPr marL="3429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2pPr>
            <a:lvl3pPr marL="6858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3pPr>
            <a:lvl4pPr marL="10287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4pPr>
            <a:lvl5pPr marL="13716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5pPr>
          </a:lstStyle>
          <a:p>
            <a:pPr lvl="0"/>
            <a:r>
              <a:rPr lang="de-DE"/>
              <a:t>Kapitel mit</a:t>
            </a:r>
            <a:br>
              <a:rPr lang="de-DE"/>
            </a:br>
            <a:r>
              <a:rPr lang="de-DE"/>
              <a:t>längerem Text,</a:t>
            </a:r>
            <a:br>
              <a:rPr lang="de-DE"/>
            </a:br>
            <a:r>
              <a:rPr lang="de-DE"/>
              <a:t>3-zeilig:</a:t>
            </a:r>
          </a:p>
        </p:txBody>
      </p:sp>
    </p:spTree>
    <p:extLst>
      <p:ext uri="{BB962C8B-B14F-4D97-AF65-F5344CB8AC3E}">
        <p14:creationId xmlns:p14="http://schemas.microsoft.com/office/powerpoint/2010/main" val="1358871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d schmal, Inhal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ildplatzhalter 74">
            <a:extLst>
              <a:ext uri="{FF2B5EF4-FFF2-40B4-BE49-F238E27FC236}">
                <a16:creationId xmlns:a16="http://schemas.microsoft.com/office/drawing/2014/main" id="{D86CFAA8-18FA-0003-3721-F8CB8AC04B1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" y="7085"/>
            <a:ext cx="2601523" cy="5150587"/>
          </a:xfrm>
          <a:custGeom>
            <a:avLst/>
            <a:gdLst>
              <a:gd name="connsiteX0" fmla="*/ 0 w 2601523"/>
              <a:gd name="connsiteY0" fmla="*/ 0 h 5150587"/>
              <a:gd name="connsiteX1" fmla="*/ 462405 w 2601523"/>
              <a:gd name="connsiteY1" fmla="*/ 0 h 5150587"/>
              <a:gd name="connsiteX2" fmla="*/ 462405 w 2601523"/>
              <a:gd name="connsiteY2" fmla="*/ 189561 h 5150587"/>
              <a:gd name="connsiteX3" fmla="*/ 462405 w 2601523"/>
              <a:gd name="connsiteY3" fmla="*/ 506869 h 5150587"/>
              <a:gd name="connsiteX4" fmla="*/ 462405 w 2601523"/>
              <a:gd name="connsiteY4" fmla="*/ 703514 h 5150587"/>
              <a:gd name="connsiteX5" fmla="*/ 565198 w 2601523"/>
              <a:gd name="connsiteY5" fmla="*/ 806307 h 5150587"/>
              <a:gd name="connsiteX6" fmla="*/ 1485406 w 2601523"/>
              <a:gd name="connsiteY6" fmla="*/ 806307 h 5150587"/>
              <a:gd name="connsiteX7" fmla="*/ 1588199 w 2601523"/>
              <a:gd name="connsiteY7" fmla="*/ 703514 h 5150587"/>
              <a:gd name="connsiteX8" fmla="*/ 1588199 w 2601523"/>
              <a:gd name="connsiteY8" fmla="*/ 506869 h 5150587"/>
              <a:gd name="connsiteX9" fmla="*/ 1588199 w 2601523"/>
              <a:gd name="connsiteY9" fmla="*/ 189561 h 5150587"/>
              <a:gd name="connsiteX10" fmla="*/ 1588199 w 2601523"/>
              <a:gd name="connsiteY10" fmla="*/ 0 h 5150587"/>
              <a:gd name="connsiteX11" fmla="*/ 1750431 w 2601523"/>
              <a:gd name="connsiteY11" fmla="*/ 0 h 5150587"/>
              <a:gd name="connsiteX12" fmla="*/ 1750431 w 2601523"/>
              <a:gd name="connsiteY12" fmla="*/ 189561 h 5150587"/>
              <a:gd name="connsiteX13" fmla="*/ 1750431 w 2601523"/>
              <a:gd name="connsiteY13" fmla="*/ 506869 h 5150587"/>
              <a:gd name="connsiteX14" fmla="*/ 1750431 w 2601523"/>
              <a:gd name="connsiteY14" fmla="*/ 703514 h 5150587"/>
              <a:gd name="connsiteX15" fmla="*/ 1853224 w 2601523"/>
              <a:gd name="connsiteY15" fmla="*/ 806307 h 5150587"/>
              <a:gd name="connsiteX16" fmla="*/ 2601523 w 2601523"/>
              <a:gd name="connsiteY16" fmla="*/ 806307 h 5150587"/>
              <a:gd name="connsiteX17" fmla="*/ 2322265 w 2601523"/>
              <a:gd name="connsiteY17" fmla="*/ 4005683 h 5150587"/>
              <a:gd name="connsiteX18" fmla="*/ 2308562 w 2601523"/>
              <a:gd name="connsiteY18" fmla="*/ 4001828 h 5150587"/>
              <a:gd name="connsiteX19" fmla="*/ 2295762 w 2601523"/>
              <a:gd name="connsiteY19" fmla="*/ 4001356 h 5150587"/>
              <a:gd name="connsiteX20" fmla="*/ 2174770 w 2601523"/>
              <a:gd name="connsiteY20" fmla="*/ 4102881 h 5150587"/>
              <a:gd name="connsiteX21" fmla="*/ 2173173 w 2601523"/>
              <a:gd name="connsiteY21" fmla="*/ 4114405 h 5150587"/>
              <a:gd name="connsiteX22" fmla="*/ 2173120 w 2601523"/>
              <a:gd name="connsiteY22" fmla="*/ 4114400 h 5150587"/>
              <a:gd name="connsiteX23" fmla="*/ 2173029 w 2601523"/>
              <a:gd name="connsiteY23" fmla="*/ 4115444 h 5150587"/>
              <a:gd name="connsiteX24" fmla="*/ 2173011 w 2601523"/>
              <a:gd name="connsiteY24" fmla="*/ 4115569 h 5150587"/>
              <a:gd name="connsiteX25" fmla="*/ 2173007 w 2601523"/>
              <a:gd name="connsiteY25" fmla="*/ 4115695 h 5150587"/>
              <a:gd name="connsiteX26" fmla="*/ 2151619 w 2601523"/>
              <a:gd name="connsiteY26" fmla="*/ 4360162 h 5150587"/>
              <a:gd name="connsiteX27" fmla="*/ 2151788 w 2601523"/>
              <a:gd name="connsiteY27" fmla="*/ 4360176 h 5150587"/>
              <a:gd name="connsiteX28" fmla="*/ 2120632 w 2601523"/>
              <a:gd name="connsiteY28" fmla="*/ 4716286 h 5150587"/>
              <a:gd name="connsiteX29" fmla="*/ 2195957 w 2601523"/>
              <a:gd name="connsiteY29" fmla="*/ 5002435 h 5150587"/>
              <a:gd name="connsiteX30" fmla="*/ 2196051 w 2601523"/>
              <a:gd name="connsiteY30" fmla="*/ 5002566 h 5150587"/>
              <a:gd name="connsiteX31" fmla="*/ 2196196 w 2601523"/>
              <a:gd name="connsiteY31" fmla="*/ 5002787 h 5150587"/>
              <a:gd name="connsiteX32" fmla="*/ 2231635 w 2601523"/>
              <a:gd name="connsiteY32" fmla="*/ 5044012 h 5150587"/>
              <a:gd name="connsiteX33" fmla="*/ 2222332 w 2601523"/>
              <a:gd name="connsiteY33" fmla="*/ 5150587 h 5150587"/>
              <a:gd name="connsiteX34" fmla="*/ 0 w 2601523"/>
              <a:gd name="connsiteY34" fmla="*/ 5150587 h 515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601523" h="5150587">
                <a:moveTo>
                  <a:pt x="0" y="0"/>
                </a:moveTo>
                <a:lnTo>
                  <a:pt x="462405" y="0"/>
                </a:lnTo>
                <a:lnTo>
                  <a:pt x="462405" y="189561"/>
                </a:lnTo>
                <a:lnTo>
                  <a:pt x="462405" y="506869"/>
                </a:lnTo>
                <a:lnTo>
                  <a:pt x="462405" y="703514"/>
                </a:lnTo>
                <a:cubicBezTo>
                  <a:pt x="462405" y="760285"/>
                  <a:pt x="508427" y="806307"/>
                  <a:pt x="565198" y="806307"/>
                </a:cubicBezTo>
                <a:lnTo>
                  <a:pt x="1485406" y="806307"/>
                </a:lnTo>
                <a:cubicBezTo>
                  <a:pt x="1542177" y="806307"/>
                  <a:pt x="1588199" y="760285"/>
                  <a:pt x="1588199" y="703514"/>
                </a:cubicBezTo>
                <a:lnTo>
                  <a:pt x="1588199" y="506869"/>
                </a:lnTo>
                <a:lnTo>
                  <a:pt x="1588199" y="189561"/>
                </a:lnTo>
                <a:lnTo>
                  <a:pt x="1588199" y="0"/>
                </a:lnTo>
                <a:lnTo>
                  <a:pt x="1750431" y="0"/>
                </a:lnTo>
                <a:lnTo>
                  <a:pt x="1750431" y="189561"/>
                </a:lnTo>
                <a:lnTo>
                  <a:pt x="1750431" y="506869"/>
                </a:lnTo>
                <a:lnTo>
                  <a:pt x="1750431" y="703514"/>
                </a:lnTo>
                <a:cubicBezTo>
                  <a:pt x="1750431" y="760285"/>
                  <a:pt x="1796453" y="806307"/>
                  <a:pt x="1853224" y="806307"/>
                </a:cubicBezTo>
                <a:lnTo>
                  <a:pt x="2601523" y="806307"/>
                </a:lnTo>
                <a:lnTo>
                  <a:pt x="2322265" y="4005683"/>
                </a:lnTo>
                <a:lnTo>
                  <a:pt x="2308562" y="4001828"/>
                </a:lnTo>
                <a:cubicBezTo>
                  <a:pt x="2304260" y="4001452"/>
                  <a:pt x="2299989" y="4001298"/>
                  <a:pt x="2295762" y="4001356"/>
                </a:cubicBezTo>
                <a:cubicBezTo>
                  <a:pt x="2236577" y="4002182"/>
                  <a:pt x="2185860" y="4044739"/>
                  <a:pt x="2174770" y="4102881"/>
                </a:cubicBezTo>
                <a:lnTo>
                  <a:pt x="2173173" y="4114405"/>
                </a:lnTo>
                <a:lnTo>
                  <a:pt x="2173120" y="4114400"/>
                </a:lnTo>
                <a:lnTo>
                  <a:pt x="2173029" y="4115444"/>
                </a:lnTo>
                <a:lnTo>
                  <a:pt x="2173011" y="4115569"/>
                </a:lnTo>
                <a:lnTo>
                  <a:pt x="2173007" y="4115695"/>
                </a:lnTo>
                <a:lnTo>
                  <a:pt x="2151619" y="4360162"/>
                </a:lnTo>
                <a:lnTo>
                  <a:pt x="2151788" y="4360176"/>
                </a:lnTo>
                <a:lnTo>
                  <a:pt x="2120632" y="4716286"/>
                </a:lnTo>
                <a:cubicBezTo>
                  <a:pt x="2111412" y="4821672"/>
                  <a:pt x="2140333" y="4921598"/>
                  <a:pt x="2195957" y="5002435"/>
                </a:cubicBezTo>
                <a:lnTo>
                  <a:pt x="2196051" y="5002566"/>
                </a:lnTo>
                <a:lnTo>
                  <a:pt x="2196196" y="5002787"/>
                </a:lnTo>
                <a:lnTo>
                  <a:pt x="2231635" y="5044012"/>
                </a:lnTo>
                <a:lnTo>
                  <a:pt x="2222332" y="5150587"/>
                </a:lnTo>
                <a:lnTo>
                  <a:pt x="0" y="5150587"/>
                </a:lnTo>
                <a:close/>
              </a:path>
            </a:pathLst>
          </a:custGeom>
          <a:solidFill>
            <a:srgbClr val="868789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500"/>
            </a:lvl1pPr>
          </a:lstStyle>
          <a:p>
            <a:endParaRPr lang="de-DE"/>
          </a:p>
        </p:txBody>
      </p:sp>
      <p:sp>
        <p:nvSpPr>
          <p:cNvPr id="28" name="Freihandform 27">
            <a:extLst>
              <a:ext uri="{FF2B5EF4-FFF2-40B4-BE49-F238E27FC236}">
                <a16:creationId xmlns:a16="http://schemas.microsoft.com/office/drawing/2014/main" id="{98A2CEE5-4B66-C1A9-78BE-34297DF71DD5}"/>
              </a:ext>
            </a:extLst>
          </p:cNvPr>
          <p:cNvSpPr/>
          <p:nvPr userDrawn="1"/>
        </p:nvSpPr>
        <p:spPr>
          <a:xfrm flipV="1">
            <a:off x="2223471" y="-1"/>
            <a:ext cx="6920529" cy="5147044"/>
          </a:xfrm>
          <a:custGeom>
            <a:avLst/>
            <a:gdLst>
              <a:gd name="connsiteX0" fmla="*/ 450308 w 6920529"/>
              <a:gd name="connsiteY0" fmla="*/ 5147044 h 5147044"/>
              <a:gd name="connsiteX1" fmla="*/ 4904032 w 6920529"/>
              <a:gd name="connsiteY1" fmla="*/ 5147044 h 5147044"/>
              <a:gd name="connsiteX2" fmla="*/ 4904032 w 6920529"/>
              <a:gd name="connsiteY2" fmla="*/ 5147043 h 5147044"/>
              <a:gd name="connsiteX3" fmla="*/ 6920529 w 6920529"/>
              <a:gd name="connsiteY3" fmla="*/ 5147043 h 5147044"/>
              <a:gd name="connsiteX4" fmla="*/ 6920529 w 6920529"/>
              <a:gd name="connsiteY4" fmla="*/ 0 h 5147044"/>
              <a:gd name="connsiteX5" fmla="*/ 2302933 w 6920529"/>
              <a:gd name="connsiteY5" fmla="*/ 0 h 5147044"/>
              <a:gd name="connsiteX6" fmla="*/ 2302933 w 6920529"/>
              <a:gd name="connsiteY6" fmla="*/ 1 h 5147044"/>
              <a:gd name="connsiteX7" fmla="*/ 0 w 6920529"/>
              <a:gd name="connsiteY7" fmla="*/ 1 h 514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20529" h="5147044">
                <a:moveTo>
                  <a:pt x="450308" y="5147044"/>
                </a:moveTo>
                <a:lnTo>
                  <a:pt x="4904032" y="5147044"/>
                </a:lnTo>
                <a:lnTo>
                  <a:pt x="4904032" y="5147043"/>
                </a:lnTo>
                <a:lnTo>
                  <a:pt x="6920529" y="5147043"/>
                </a:lnTo>
                <a:lnTo>
                  <a:pt x="6920529" y="0"/>
                </a:lnTo>
                <a:lnTo>
                  <a:pt x="2302933" y="0"/>
                </a:lnTo>
                <a:lnTo>
                  <a:pt x="2302933" y="1"/>
                </a:lnTo>
                <a:lnTo>
                  <a:pt x="0" y="1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F172BA6-88F2-397E-E75F-57B1C4154CDF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2601524" y="1864061"/>
            <a:ext cx="2934000" cy="2934000"/>
          </a:xfrm>
        </p:spPr>
        <p:txBody>
          <a:bodyPr>
            <a:noAutofit/>
          </a:bodyPr>
          <a:lstStyle>
            <a:lvl1pPr marL="216000" indent="-21600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SzPct val="120000"/>
              <a:buFont typeface="Arial" panose="020B0604020202020204" pitchFamily="34" charset="0"/>
              <a:buChar char="•"/>
              <a:tabLst>
                <a:tab pos="884238" algn="l"/>
              </a:tabLst>
              <a:defRPr sz="170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  <a:p>
            <a:pPr lvl="0"/>
            <a:r>
              <a:rPr lang="de-DE"/>
              <a:t>Stichpunkte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01F0478-6188-D1EF-AD83-6D4BA56D6956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2601522" y="1470532"/>
            <a:ext cx="2934000" cy="327782"/>
          </a:xfrm>
        </p:spPr>
        <p:txBody>
          <a:bodyPr anchor="t">
            <a:spAutoFit/>
          </a:bodyPr>
          <a:lstStyle>
            <a:lvl1pPr marL="0" indent="0">
              <a:buFont typeface="Arial" panose="020B0604020202020204" pitchFamily="34" charset="0"/>
              <a:buNone/>
              <a:defRPr sz="1700" b="0" i="0">
                <a:solidFill>
                  <a:schemeClr val="tx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Überschrift: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D945684-1242-D480-EAB0-9AE7A8C23EB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594748" y="1864061"/>
            <a:ext cx="2934000" cy="2934000"/>
          </a:xfrm>
        </p:spPr>
        <p:txBody>
          <a:bodyPr>
            <a:noAutofit/>
          </a:bodyPr>
          <a:lstStyle>
            <a:lvl1pPr marL="216000" indent="-21600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SzPct val="120000"/>
              <a:buFont typeface="Arial" panose="020B0604020202020204" pitchFamily="34" charset="0"/>
              <a:buChar char="•"/>
              <a:defRPr sz="170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  <a:p>
            <a:pPr lvl="0"/>
            <a:r>
              <a:rPr lang="de-DE"/>
              <a:t>Stichpunkte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22BF3C2-301F-9ADF-0BE2-7B49334BB62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594746" y="1470532"/>
            <a:ext cx="2934000" cy="327782"/>
          </a:xfrm>
        </p:spPr>
        <p:txBody>
          <a:bodyPr anchor="t">
            <a:spAutoFit/>
          </a:bodyPr>
          <a:lstStyle>
            <a:lvl1pPr marL="0" indent="0">
              <a:buFont typeface="Arial" panose="020B0604020202020204" pitchFamily="34" charset="0"/>
              <a:buNone/>
              <a:defRPr sz="1700" b="0" i="0">
                <a:solidFill>
                  <a:schemeClr val="tx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Überschrift:</a:t>
            </a:r>
          </a:p>
        </p:txBody>
      </p:sp>
      <p:pic>
        <p:nvPicPr>
          <p:cNvPr id="20" name="Grafik 19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4A8B0C65-DF6C-B703-8BBF-D122F65A6D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76" name="Freihandform 75">
            <a:extLst>
              <a:ext uri="{FF2B5EF4-FFF2-40B4-BE49-F238E27FC236}">
                <a16:creationId xmlns:a16="http://schemas.microsoft.com/office/drawing/2014/main" id="{9BEA5181-2FF0-C787-7AEA-6E5424F389BE}"/>
              </a:ext>
            </a:extLst>
          </p:cNvPr>
          <p:cNvSpPr/>
          <p:nvPr userDrawn="1"/>
        </p:nvSpPr>
        <p:spPr>
          <a:xfrm rot="300000">
            <a:off x="2130867" y="4046617"/>
            <a:ext cx="1166385" cy="1166446"/>
          </a:xfrm>
          <a:custGeom>
            <a:avLst/>
            <a:gdLst>
              <a:gd name="connsiteX0" fmla="*/ 1325084 w 13759235"/>
              <a:gd name="connsiteY0" fmla="*/ 7620 h 13759953"/>
              <a:gd name="connsiteX1" fmla="*/ 1475997 w 13759235"/>
              <a:gd name="connsiteY1" fmla="*/ 0 h 13759953"/>
              <a:gd name="connsiteX2" fmla="*/ 2944373 w 13759235"/>
              <a:gd name="connsiteY2" fmla="*/ 1325086 h 13759953"/>
              <a:gd name="connsiteX3" fmla="*/ 2950393 w 13759235"/>
              <a:gd name="connsiteY3" fmla="*/ 1444312 h 13759953"/>
              <a:gd name="connsiteX4" fmla="*/ 2952795 w 13759235"/>
              <a:gd name="connsiteY4" fmla="*/ 1444312 h 13759953"/>
              <a:gd name="connsiteX5" fmla="*/ 2952795 w 13759235"/>
              <a:gd name="connsiteY5" fmla="*/ 1575417 h 13759953"/>
              <a:gd name="connsiteX6" fmla="*/ 2953367 w 13759235"/>
              <a:gd name="connsiteY6" fmla="*/ 1575418 h 13759953"/>
              <a:gd name="connsiteX7" fmla="*/ 2953367 w 13759235"/>
              <a:gd name="connsiteY7" fmla="*/ 5153711 h 13759953"/>
              <a:gd name="connsiteX8" fmla="*/ 2956537 w 13759235"/>
              <a:gd name="connsiteY8" fmla="*/ 5153711 h 13759953"/>
              <a:gd name="connsiteX9" fmla="*/ 2956536 w 13759235"/>
              <a:gd name="connsiteY9" fmla="*/ 8593112 h 13759953"/>
              <a:gd name="connsiteX10" fmla="*/ 3334563 w 13759235"/>
              <a:gd name="connsiteY10" fmla="*/ 9830684 h 13759953"/>
              <a:gd name="connsiteX11" fmla="*/ 3460305 w 13759235"/>
              <a:gd name="connsiteY11" fmla="*/ 9998835 h 13759953"/>
              <a:gd name="connsiteX12" fmla="*/ 3601680 w 13759235"/>
              <a:gd name="connsiteY12" fmla="*/ 10154387 h 13759953"/>
              <a:gd name="connsiteX13" fmla="*/ 5166840 w 13759235"/>
              <a:gd name="connsiteY13" fmla="*/ 10802700 h 13759953"/>
              <a:gd name="connsiteX14" fmla="*/ 8606242 w 13759235"/>
              <a:gd name="connsiteY14" fmla="*/ 10802701 h 13759953"/>
              <a:gd name="connsiteX15" fmla="*/ 8606243 w 13759235"/>
              <a:gd name="connsiteY15" fmla="*/ 10806584 h 13759953"/>
              <a:gd name="connsiteX16" fmla="*/ 12183820 w 13759235"/>
              <a:gd name="connsiteY16" fmla="*/ 10806584 h 13759953"/>
              <a:gd name="connsiteX17" fmla="*/ 12183820 w 13759235"/>
              <a:gd name="connsiteY17" fmla="*/ 10807158 h 13759953"/>
              <a:gd name="connsiteX18" fmla="*/ 12314924 w 13759235"/>
              <a:gd name="connsiteY18" fmla="*/ 10807159 h 13759953"/>
              <a:gd name="connsiteX19" fmla="*/ 12314924 w 13759235"/>
              <a:gd name="connsiteY19" fmla="*/ 10809558 h 13759953"/>
              <a:gd name="connsiteX20" fmla="*/ 12434149 w 13759235"/>
              <a:gd name="connsiteY20" fmla="*/ 10815579 h 13759953"/>
              <a:gd name="connsiteX21" fmla="*/ 13759235 w 13759235"/>
              <a:gd name="connsiteY21" fmla="*/ 12283955 h 13759953"/>
              <a:gd name="connsiteX22" fmla="*/ 12434149 w 13759235"/>
              <a:gd name="connsiteY22" fmla="*/ 13752333 h 13759953"/>
              <a:gd name="connsiteX23" fmla="*/ 12297080 w 13759235"/>
              <a:gd name="connsiteY23" fmla="*/ 13759254 h 13759953"/>
              <a:gd name="connsiteX24" fmla="*/ 12297079 w 13759235"/>
              <a:gd name="connsiteY24" fmla="*/ 13759878 h 13759953"/>
              <a:gd name="connsiteX25" fmla="*/ 12284716 w 13759235"/>
              <a:gd name="connsiteY25" fmla="*/ 13759879 h 13759953"/>
              <a:gd name="connsiteX26" fmla="*/ 12283237 w 13759235"/>
              <a:gd name="connsiteY26" fmla="*/ 13759953 h 13759953"/>
              <a:gd name="connsiteX27" fmla="*/ 12281758 w 13759235"/>
              <a:gd name="connsiteY27" fmla="*/ 13759878 h 13759953"/>
              <a:gd name="connsiteX28" fmla="*/ 9386890 w 13759235"/>
              <a:gd name="connsiteY28" fmla="*/ 13759879 h 13759953"/>
              <a:gd name="connsiteX29" fmla="*/ 9386890 w 13759235"/>
              <a:gd name="connsiteY29" fmla="*/ 13757874 h 13759953"/>
              <a:gd name="connsiteX30" fmla="*/ 5170008 w 13759235"/>
              <a:gd name="connsiteY30" fmla="*/ 13757874 h 13759953"/>
              <a:gd name="connsiteX31" fmla="*/ 1184626 w 13759235"/>
              <a:gd name="connsiteY31" fmla="*/ 11878382 h 13759953"/>
              <a:gd name="connsiteX32" fmla="*/ 1182706 w 13759235"/>
              <a:gd name="connsiteY32" fmla="*/ 11875939 h 13759953"/>
              <a:gd name="connsiteX33" fmla="*/ 1181457 w 13759235"/>
              <a:gd name="connsiteY33" fmla="*/ 11874497 h 13759953"/>
              <a:gd name="connsiteX34" fmla="*/ 2078 w 13759235"/>
              <a:gd name="connsiteY34" fmla="*/ 8589227 h 13759953"/>
              <a:gd name="connsiteX35" fmla="*/ 2078 w 13759235"/>
              <a:gd name="connsiteY35" fmla="*/ 4372346 h 13759953"/>
              <a:gd name="connsiteX36" fmla="*/ 74 w 13759235"/>
              <a:gd name="connsiteY36" fmla="*/ 4372346 h 13759953"/>
              <a:gd name="connsiteX37" fmla="*/ 75 w 13759235"/>
              <a:gd name="connsiteY37" fmla="*/ 1477482 h 13759953"/>
              <a:gd name="connsiteX38" fmla="*/ 0 w 13759235"/>
              <a:gd name="connsiteY38" fmla="*/ 1475998 h 13759953"/>
              <a:gd name="connsiteX39" fmla="*/ 75 w 13759235"/>
              <a:gd name="connsiteY39" fmla="*/ 1474514 h 13759953"/>
              <a:gd name="connsiteX40" fmla="*/ 74 w 13759235"/>
              <a:gd name="connsiteY40" fmla="*/ 1462157 h 13759953"/>
              <a:gd name="connsiteX41" fmla="*/ 698 w 13759235"/>
              <a:gd name="connsiteY41" fmla="*/ 1462156 h 13759953"/>
              <a:gd name="connsiteX42" fmla="*/ 7620 w 13759235"/>
              <a:gd name="connsiteY42" fmla="*/ 1325086 h 13759953"/>
              <a:gd name="connsiteX43" fmla="*/ 1325084 w 13759235"/>
              <a:gd name="connsiteY43" fmla="*/ 7620 h 13759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3759235" h="13759953">
                <a:moveTo>
                  <a:pt x="1325084" y="7620"/>
                </a:moveTo>
                <a:cubicBezTo>
                  <a:pt x="1374703" y="2581"/>
                  <a:pt x="1425048" y="0"/>
                  <a:pt x="1475997" y="0"/>
                </a:cubicBezTo>
                <a:cubicBezTo>
                  <a:pt x="2240219" y="0"/>
                  <a:pt x="2868787" y="580805"/>
                  <a:pt x="2944373" y="1325086"/>
                </a:cubicBezTo>
                <a:lnTo>
                  <a:pt x="2950393" y="1444312"/>
                </a:lnTo>
                <a:lnTo>
                  <a:pt x="2952795" y="1444312"/>
                </a:lnTo>
                <a:lnTo>
                  <a:pt x="2952795" y="1575417"/>
                </a:lnTo>
                <a:lnTo>
                  <a:pt x="2953367" y="1575418"/>
                </a:lnTo>
                <a:lnTo>
                  <a:pt x="2953367" y="5153711"/>
                </a:lnTo>
                <a:lnTo>
                  <a:pt x="2956537" y="5153711"/>
                </a:lnTo>
                <a:lnTo>
                  <a:pt x="2956536" y="8593112"/>
                </a:lnTo>
                <a:cubicBezTo>
                  <a:pt x="2956536" y="9051535"/>
                  <a:pt x="3095897" y="9477411"/>
                  <a:pt x="3334563" y="9830684"/>
                </a:cubicBezTo>
                <a:lnTo>
                  <a:pt x="3460305" y="9998835"/>
                </a:lnTo>
                <a:lnTo>
                  <a:pt x="3601680" y="10154387"/>
                </a:lnTo>
                <a:cubicBezTo>
                  <a:pt x="4002241" y="10554947"/>
                  <a:pt x="4555609" y="10802700"/>
                  <a:pt x="5166840" y="10802700"/>
                </a:cubicBezTo>
                <a:lnTo>
                  <a:pt x="8606242" y="10802701"/>
                </a:lnTo>
                <a:lnTo>
                  <a:pt x="8606243" y="10806584"/>
                </a:lnTo>
                <a:lnTo>
                  <a:pt x="12183820" y="10806584"/>
                </a:lnTo>
                <a:lnTo>
                  <a:pt x="12183820" y="10807158"/>
                </a:lnTo>
                <a:lnTo>
                  <a:pt x="12314924" y="10807159"/>
                </a:lnTo>
                <a:lnTo>
                  <a:pt x="12314924" y="10809558"/>
                </a:lnTo>
                <a:lnTo>
                  <a:pt x="12434149" y="10815579"/>
                </a:lnTo>
                <a:cubicBezTo>
                  <a:pt x="13178430" y="10891165"/>
                  <a:pt x="13759237" y="11519732"/>
                  <a:pt x="13759235" y="12283955"/>
                </a:cubicBezTo>
                <a:cubicBezTo>
                  <a:pt x="13759235" y="13048179"/>
                  <a:pt x="13178431" y="13676748"/>
                  <a:pt x="12434149" y="13752333"/>
                </a:cubicBezTo>
                <a:lnTo>
                  <a:pt x="12297080" y="13759254"/>
                </a:lnTo>
                <a:lnTo>
                  <a:pt x="12297079" y="13759878"/>
                </a:lnTo>
                <a:lnTo>
                  <a:pt x="12284716" y="13759879"/>
                </a:lnTo>
                <a:lnTo>
                  <a:pt x="12283237" y="13759953"/>
                </a:lnTo>
                <a:lnTo>
                  <a:pt x="12281758" y="13759878"/>
                </a:lnTo>
                <a:lnTo>
                  <a:pt x="9386890" y="13759879"/>
                </a:lnTo>
                <a:lnTo>
                  <a:pt x="9386890" y="13757874"/>
                </a:lnTo>
                <a:lnTo>
                  <a:pt x="5170008" y="13757874"/>
                </a:lnTo>
                <a:cubicBezTo>
                  <a:pt x="3565521" y="13757874"/>
                  <a:pt x="2131919" y="13026235"/>
                  <a:pt x="1184626" y="11878382"/>
                </a:cubicBezTo>
                <a:lnTo>
                  <a:pt x="1182706" y="11875939"/>
                </a:lnTo>
                <a:lnTo>
                  <a:pt x="1181457" y="11874497"/>
                </a:lnTo>
                <a:cubicBezTo>
                  <a:pt x="444674" y="10981723"/>
                  <a:pt x="2078" y="9837162"/>
                  <a:pt x="2078" y="8589227"/>
                </a:cubicBezTo>
                <a:lnTo>
                  <a:pt x="2078" y="4372346"/>
                </a:lnTo>
                <a:lnTo>
                  <a:pt x="74" y="4372346"/>
                </a:lnTo>
                <a:lnTo>
                  <a:pt x="75" y="1477482"/>
                </a:lnTo>
                <a:lnTo>
                  <a:pt x="0" y="1475998"/>
                </a:lnTo>
                <a:lnTo>
                  <a:pt x="75" y="1474514"/>
                </a:lnTo>
                <a:lnTo>
                  <a:pt x="74" y="1462157"/>
                </a:lnTo>
                <a:lnTo>
                  <a:pt x="698" y="1462156"/>
                </a:lnTo>
                <a:lnTo>
                  <a:pt x="7620" y="1325086"/>
                </a:lnTo>
                <a:cubicBezTo>
                  <a:pt x="78167" y="630424"/>
                  <a:pt x="630422" y="78167"/>
                  <a:pt x="1325084" y="76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78" name="Freihandform 77">
            <a:extLst>
              <a:ext uri="{FF2B5EF4-FFF2-40B4-BE49-F238E27FC236}">
                <a16:creationId xmlns:a16="http://schemas.microsoft.com/office/drawing/2014/main" id="{A84267C0-FACD-69CB-CE5D-11A7FA9CE714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79" name="Textplatzhalter 2">
            <a:extLst>
              <a:ext uri="{FF2B5EF4-FFF2-40B4-BE49-F238E27FC236}">
                <a16:creationId xmlns:a16="http://schemas.microsoft.com/office/drawing/2014/main" id="{37E280EC-188C-9DAE-2D4C-76FEEE3C56F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2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C2F94D31-3DF0-9145-BCD1-5CA17A2960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3754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ild schmal, Inhal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ildplatzhalter 74">
            <a:extLst>
              <a:ext uri="{FF2B5EF4-FFF2-40B4-BE49-F238E27FC236}">
                <a16:creationId xmlns:a16="http://schemas.microsoft.com/office/drawing/2014/main" id="{D86CFAA8-18FA-0003-3721-F8CB8AC04B1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" y="7085"/>
            <a:ext cx="2601523" cy="5150587"/>
          </a:xfrm>
          <a:custGeom>
            <a:avLst/>
            <a:gdLst>
              <a:gd name="connsiteX0" fmla="*/ 0 w 2601523"/>
              <a:gd name="connsiteY0" fmla="*/ 0 h 5150587"/>
              <a:gd name="connsiteX1" fmla="*/ 462405 w 2601523"/>
              <a:gd name="connsiteY1" fmla="*/ 0 h 5150587"/>
              <a:gd name="connsiteX2" fmla="*/ 462405 w 2601523"/>
              <a:gd name="connsiteY2" fmla="*/ 189561 h 5150587"/>
              <a:gd name="connsiteX3" fmla="*/ 462405 w 2601523"/>
              <a:gd name="connsiteY3" fmla="*/ 506869 h 5150587"/>
              <a:gd name="connsiteX4" fmla="*/ 462405 w 2601523"/>
              <a:gd name="connsiteY4" fmla="*/ 703514 h 5150587"/>
              <a:gd name="connsiteX5" fmla="*/ 565198 w 2601523"/>
              <a:gd name="connsiteY5" fmla="*/ 806307 h 5150587"/>
              <a:gd name="connsiteX6" fmla="*/ 1485406 w 2601523"/>
              <a:gd name="connsiteY6" fmla="*/ 806307 h 5150587"/>
              <a:gd name="connsiteX7" fmla="*/ 1588199 w 2601523"/>
              <a:gd name="connsiteY7" fmla="*/ 703514 h 5150587"/>
              <a:gd name="connsiteX8" fmla="*/ 1588199 w 2601523"/>
              <a:gd name="connsiteY8" fmla="*/ 506869 h 5150587"/>
              <a:gd name="connsiteX9" fmla="*/ 1588199 w 2601523"/>
              <a:gd name="connsiteY9" fmla="*/ 189561 h 5150587"/>
              <a:gd name="connsiteX10" fmla="*/ 1588199 w 2601523"/>
              <a:gd name="connsiteY10" fmla="*/ 0 h 5150587"/>
              <a:gd name="connsiteX11" fmla="*/ 1750431 w 2601523"/>
              <a:gd name="connsiteY11" fmla="*/ 0 h 5150587"/>
              <a:gd name="connsiteX12" fmla="*/ 1750431 w 2601523"/>
              <a:gd name="connsiteY12" fmla="*/ 189561 h 5150587"/>
              <a:gd name="connsiteX13" fmla="*/ 1750431 w 2601523"/>
              <a:gd name="connsiteY13" fmla="*/ 506869 h 5150587"/>
              <a:gd name="connsiteX14" fmla="*/ 1750431 w 2601523"/>
              <a:gd name="connsiteY14" fmla="*/ 703514 h 5150587"/>
              <a:gd name="connsiteX15" fmla="*/ 1853224 w 2601523"/>
              <a:gd name="connsiteY15" fmla="*/ 806307 h 5150587"/>
              <a:gd name="connsiteX16" fmla="*/ 2601523 w 2601523"/>
              <a:gd name="connsiteY16" fmla="*/ 806307 h 5150587"/>
              <a:gd name="connsiteX17" fmla="*/ 2322265 w 2601523"/>
              <a:gd name="connsiteY17" fmla="*/ 4005683 h 5150587"/>
              <a:gd name="connsiteX18" fmla="*/ 2308562 w 2601523"/>
              <a:gd name="connsiteY18" fmla="*/ 4001828 h 5150587"/>
              <a:gd name="connsiteX19" fmla="*/ 2295762 w 2601523"/>
              <a:gd name="connsiteY19" fmla="*/ 4001356 h 5150587"/>
              <a:gd name="connsiteX20" fmla="*/ 2174770 w 2601523"/>
              <a:gd name="connsiteY20" fmla="*/ 4102881 h 5150587"/>
              <a:gd name="connsiteX21" fmla="*/ 2173173 w 2601523"/>
              <a:gd name="connsiteY21" fmla="*/ 4114405 h 5150587"/>
              <a:gd name="connsiteX22" fmla="*/ 2173120 w 2601523"/>
              <a:gd name="connsiteY22" fmla="*/ 4114400 h 5150587"/>
              <a:gd name="connsiteX23" fmla="*/ 2173029 w 2601523"/>
              <a:gd name="connsiteY23" fmla="*/ 4115444 h 5150587"/>
              <a:gd name="connsiteX24" fmla="*/ 2173011 w 2601523"/>
              <a:gd name="connsiteY24" fmla="*/ 4115569 h 5150587"/>
              <a:gd name="connsiteX25" fmla="*/ 2173007 w 2601523"/>
              <a:gd name="connsiteY25" fmla="*/ 4115695 h 5150587"/>
              <a:gd name="connsiteX26" fmla="*/ 2151619 w 2601523"/>
              <a:gd name="connsiteY26" fmla="*/ 4360162 h 5150587"/>
              <a:gd name="connsiteX27" fmla="*/ 2151788 w 2601523"/>
              <a:gd name="connsiteY27" fmla="*/ 4360176 h 5150587"/>
              <a:gd name="connsiteX28" fmla="*/ 2120632 w 2601523"/>
              <a:gd name="connsiteY28" fmla="*/ 4716286 h 5150587"/>
              <a:gd name="connsiteX29" fmla="*/ 2195957 w 2601523"/>
              <a:gd name="connsiteY29" fmla="*/ 5002435 h 5150587"/>
              <a:gd name="connsiteX30" fmla="*/ 2196051 w 2601523"/>
              <a:gd name="connsiteY30" fmla="*/ 5002566 h 5150587"/>
              <a:gd name="connsiteX31" fmla="*/ 2196196 w 2601523"/>
              <a:gd name="connsiteY31" fmla="*/ 5002787 h 5150587"/>
              <a:gd name="connsiteX32" fmla="*/ 2231635 w 2601523"/>
              <a:gd name="connsiteY32" fmla="*/ 5044012 h 5150587"/>
              <a:gd name="connsiteX33" fmla="*/ 2222332 w 2601523"/>
              <a:gd name="connsiteY33" fmla="*/ 5150587 h 5150587"/>
              <a:gd name="connsiteX34" fmla="*/ 0 w 2601523"/>
              <a:gd name="connsiteY34" fmla="*/ 5150587 h 515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601523" h="5150587">
                <a:moveTo>
                  <a:pt x="0" y="0"/>
                </a:moveTo>
                <a:lnTo>
                  <a:pt x="462405" y="0"/>
                </a:lnTo>
                <a:lnTo>
                  <a:pt x="462405" y="189561"/>
                </a:lnTo>
                <a:lnTo>
                  <a:pt x="462405" y="506869"/>
                </a:lnTo>
                <a:lnTo>
                  <a:pt x="462405" y="703514"/>
                </a:lnTo>
                <a:cubicBezTo>
                  <a:pt x="462405" y="760285"/>
                  <a:pt x="508427" y="806307"/>
                  <a:pt x="565198" y="806307"/>
                </a:cubicBezTo>
                <a:lnTo>
                  <a:pt x="1485406" y="806307"/>
                </a:lnTo>
                <a:cubicBezTo>
                  <a:pt x="1542177" y="806307"/>
                  <a:pt x="1588199" y="760285"/>
                  <a:pt x="1588199" y="703514"/>
                </a:cubicBezTo>
                <a:lnTo>
                  <a:pt x="1588199" y="506869"/>
                </a:lnTo>
                <a:lnTo>
                  <a:pt x="1588199" y="189561"/>
                </a:lnTo>
                <a:lnTo>
                  <a:pt x="1588199" y="0"/>
                </a:lnTo>
                <a:lnTo>
                  <a:pt x="1750431" y="0"/>
                </a:lnTo>
                <a:lnTo>
                  <a:pt x="1750431" y="189561"/>
                </a:lnTo>
                <a:lnTo>
                  <a:pt x="1750431" y="506869"/>
                </a:lnTo>
                <a:lnTo>
                  <a:pt x="1750431" y="703514"/>
                </a:lnTo>
                <a:cubicBezTo>
                  <a:pt x="1750431" y="760285"/>
                  <a:pt x="1796453" y="806307"/>
                  <a:pt x="1853224" y="806307"/>
                </a:cubicBezTo>
                <a:lnTo>
                  <a:pt x="2601523" y="806307"/>
                </a:lnTo>
                <a:lnTo>
                  <a:pt x="2322265" y="4005683"/>
                </a:lnTo>
                <a:lnTo>
                  <a:pt x="2308562" y="4001828"/>
                </a:lnTo>
                <a:cubicBezTo>
                  <a:pt x="2304260" y="4001452"/>
                  <a:pt x="2299989" y="4001298"/>
                  <a:pt x="2295762" y="4001356"/>
                </a:cubicBezTo>
                <a:cubicBezTo>
                  <a:pt x="2236577" y="4002182"/>
                  <a:pt x="2185860" y="4044739"/>
                  <a:pt x="2174770" y="4102881"/>
                </a:cubicBezTo>
                <a:lnTo>
                  <a:pt x="2173173" y="4114405"/>
                </a:lnTo>
                <a:lnTo>
                  <a:pt x="2173120" y="4114400"/>
                </a:lnTo>
                <a:lnTo>
                  <a:pt x="2173029" y="4115444"/>
                </a:lnTo>
                <a:lnTo>
                  <a:pt x="2173011" y="4115569"/>
                </a:lnTo>
                <a:lnTo>
                  <a:pt x="2173007" y="4115695"/>
                </a:lnTo>
                <a:lnTo>
                  <a:pt x="2151619" y="4360162"/>
                </a:lnTo>
                <a:lnTo>
                  <a:pt x="2151788" y="4360176"/>
                </a:lnTo>
                <a:lnTo>
                  <a:pt x="2120632" y="4716286"/>
                </a:lnTo>
                <a:cubicBezTo>
                  <a:pt x="2111412" y="4821672"/>
                  <a:pt x="2140333" y="4921598"/>
                  <a:pt x="2195957" y="5002435"/>
                </a:cubicBezTo>
                <a:lnTo>
                  <a:pt x="2196051" y="5002566"/>
                </a:lnTo>
                <a:lnTo>
                  <a:pt x="2196196" y="5002787"/>
                </a:lnTo>
                <a:lnTo>
                  <a:pt x="2231635" y="5044012"/>
                </a:lnTo>
                <a:lnTo>
                  <a:pt x="2222332" y="5150587"/>
                </a:lnTo>
                <a:lnTo>
                  <a:pt x="0" y="5150587"/>
                </a:lnTo>
                <a:close/>
              </a:path>
            </a:pathLst>
          </a:custGeom>
          <a:solidFill>
            <a:srgbClr val="868789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500"/>
            </a:lvl1pPr>
          </a:lstStyle>
          <a:p>
            <a:endParaRPr lang="de-DE"/>
          </a:p>
        </p:txBody>
      </p:sp>
      <p:sp>
        <p:nvSpPr>
          <p:cNvPr id="28" name="Freihandform 27">
            <a:extLst>
              <a:ext uri="{FF2B5EF4-FFF2-40B4-BE49-F238E27FC236}">
                <a16:creationId xmlns:a16="http://schemas.microsoft.com/office/drawing/2014/main" id="{98A2CEE5-4B66-C1A9-78BE-34297DF71DD5}"/>
              </a:ext>
            </a:extLst>
          </p:cNvPr>
          <p:cNvSpPr/>
          <p:nvPr userDrawn="1"/>
        </p:nvSpPr>
        <p:spPr>
          <a:xfrm flipV="1">
            <a:off x="2223471" y="-1"/>
            <a:ext cx="6920529" cy="5147044"/>
          </a:xfrm>
          <a:custGeom>
            <a:avLst/>
            <a:gdLst>
              <a:gd name="connsiteX0" fmla="*/ 450308 w 6920529"/>
              <a:gd name="connsiteY0" fmla="*/ 5147044 h 5147044"/>
              <a:gd name="connsiteX1" fmla="*/ 4904032 w 6920529"/>
              <a:gd name="connsiteY1" fmla="*/ 5147044 h 5147044"/>
              <a:gd name="connsiteX2" fmla="*/ 4904032 w 6920529"/>
              <a:gd name="connsiteY2" fmla="*/ 5147043 h 5147044"/>
              <a:gd name="connsiteX3" fmla="*/ 6920529 w 6920529"/>
              <a:gd name="connsiteY3" fmla="*/ 5147043 h 5147044"/>
              <a:gd name="connsiteX4" fmla="*/ 6920529 w 6920529"/>
              <a:gd name="connsiteY4" fmla="*/ 0 h 5147044"/>
              <a:gd name="connsiteX5" fmla="*/ 2302933 w 6920529"/>
              <a:gd name="connsiteY5" fmla="*/ 0 h 5147044"/>
              <a:gd name="connsiteX6" fmla="*/ 2302933 w 6920529"/>
              <a:gd name="connsiteY6" fmla="*/ 1 h 5147044"/>
              <a:gd name="connsiteX7" fmla="*/ 0 w 6920529"/>
              <a:gd name="connsiteY7" fmla="*/ 1 h 514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20529" h="5147044">
                <a:moveTo>
                  <a:pt x="450308" y="5147044"/>
                </a:moveTo>
                <a:lnTo>
                  <a:pt x="4904032" y="5147044"/>
                </a:lnTo>
                <a:lnTo>
                  <a:pt x="4904032" y="5147043"/>
                </a:lnTo>
                <a:lnTo>
                  <a:pt x="6920529" y="5147043"/>
                </a:lnTo>
                <a:lnTo>
                  <a:pt x="6920529" y="0"/>
                </a:lnTo>
                <a:lnTo>
                  <a:pt x="2302933" y="0"/>
                </a:lnTo>
                <a:lnTo>
                  <a:pt x="2302933" y="1"/>
                </a:lnTo>
                <a:lnTo>
                  <a:pt x="0" y="1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20" name="Grafik 19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4A8B0C65-DF6C-B703-8BBF-D122F65A6D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76" name="Freihandform 75">
            <a:extLst>
              <a:ext uri="{FF2B5EF4-FFF2-40B4-BE49-F238E27FC236}">
                <a16:creationId xmlns:a16="http://schemas.microsoft.com/office/drawing/2014/main" id="{9BEA5181-2FF0-C787-7AEA-6E5424F389BE}"/>
              </a:ext>
            </a:extLst>
          </p:cNvPr>
          <p:cNvSpPr/>
          <p:nvPr userDrawn="1"/>
        </p:nvSpPr>
        <p:spPr>
          <a:xfrm rot="300000">
            <a:off x="2130867" y="4046617"/>
            <a:ext cx="1166385" cy="1166446"/>
          </a:xfrm>
          <a:custGeom>
            <a:avLst/>
            <a:gdLst>
              <a:gd name="connsiteX0" fmla="*/ 1325084 w 13759235"/>
              <a:gd name="connsiteY0" fmla="*/ 7620 h 13759953"/>
              <a:gd name="connsiteX1" fmla="*/ 1475997 w 13759235"/>
              <a:gd name="connsiteY1" fmla="*/ 0 h 13759953"/>
              <a:gd name="connsiteX2" fmla="*/ 2944373 w 13759235"/>
              <a:gd name="connsiteY2" fmla="*/ 1325086 h 13759953"/>
              <a:gd name="connsiteX3" fmla="*/ 2950393 w 13759235"/>
              <a:gd name="connsiteY3" fmla="*/ 1444312 h 13759953"/>
              <a:gd name="connsiteX4" fmla="*/ 2952795 w 13759235"/>
              <a:gd name="connsiteY4" fmla="*/ 1444312 h 13759953"/>
              <a:gd name="connsiteX5" fmla="*/ 2952795 w 13759235"/>
              <a:gd name="connsiteY5" fmla="*/ 1575417 h 13759953"/>
              <a:gd name="connsiteX6" fmla="*/ 2953367 w 13759235"/>
              <a:gd name="connsiteY6" fmla="*/ 1575418 h 13759953"/>
              <a:gd name="connsiteX7" fmla="*/ 2953367 w 13759235"/>
              <a:gd name="connsiteY7" fmla="*/ 5153711 h 13759953"/>
              <a:gd name="connsiteX8" fmla="*/ 2956537 w 13759235"/>
              <a:gd name="connsiteY8" fmla="*/ 5153711 h 13759953"/>
              <a:gd name="connsiteX9" fmla="*/ 2956536 w 13759235"/>
              <a:gd name="connsiteY9" fmla="*/ 8593112 h 13759953"/>
              <a:gd name="connsiteX10" fmla="*/ 3334563 w 13759235"/>
              <a:gd name="connsiteY10" fmla="*/ 9830684 h 13759953"/>
              <a:gd name="connsiteX11" fmla="*/ 3460305 w 13759235"/>
              <a:gd name="connsiteY11" fmla="*/ 9998835 h 13759953"/>
              <a:gd name="connsiteX12" fmla="*/ 3601680 w 13759235"/>
              <a:gd name="connsiteY12" fmla="*/ 10154387 h 13759953"/>
              <a:gd name="connsiteX13" fmla="*/ 5166840 w 13759235"/>
              <a:gd name="connsiteY13" fmla="*/ 10802700 h 13759953"/>
              <a:gd name="connsiteX14" fmla="*/ 8606242 w 13759235"/>
              <a:gd name="connsiteY14" fmla="*/ 10802701 h 13759953"/>
              <a:gd name="connsiteX15" fmla="*/ 8606243 w 13759235"/>
              <a:gd name="connsiteY15" fmla="*/ 10806584 h 13759953"/>
              <a:gd name="connsiteX16" fmla="*/ 12183820 w 13759235"/>
              <a:gd name="connsiteY16" fmla="*/ 10806584 h 13759953"/>
              <a:gd name="connsiteX17" fmla="*/ 12183820 w 13759235"/>
              <a:gd name="connsiteY17" fmla="*/ 10807158 h 13759953"/>
              <a:gd name="connsiteX18" fmla="*/ 12314924 w 13759235"/>
              <a:gd name="connsiteY18" fmla="*/ 10807159 h 13759953"/>
              <a:gd name="connsiteX19" fmla="*/ 12314924 w 13759235"/>
              <a:gd name="connsiteY19" fmla="*/ 10809558 h 13759953"/>
              <a:gd name="connsiteX20" fmla="*/ 12434149 w 13759235"/>
              <a:gd name="connsiteY20" fmla="*/ 10815579 h 13759953"/>
              <a:gd name="connsiteX21" fmla="*/ 13759235 w 13759235"/>
              <a:gd name="connsiteY21" fmla="*/ 12283955 h 13759953"/>
              <a:gd name="connsiteX22" fmla="*/ 12434149 w 13759235"/>
              <a:gd name="connsiteY22" fmla="*/ 13752333 h 13759953"/>
              <a:gd name="connsiteX23" fmla="*/ 12297080 w 13759235"/>
              <a:gd name="connsiteY23" fmla="*/ 13759254 h 13759953"/>
              <a:gd name="connsiteX24" fmla="*/ 12297079 w 13759235"/>
              <a:gd name="connsiteY24" fmla="*/ 13759878 h 13759953"/>
              <a:gd name="connsiteX25" fmla="*/ 12284716 w 13759235"/>
              <a:gd name="connsiteY25" fmla="*/ 13759879 h 13759953"/>
              <a:gd name="connsiteX26" fmla="*/ 12283237 w 13759235"/>
              <a:gd name="connsiteY26" fmla="*/ 13759953 h 13759953"/>
              <a:gd name="connsiteX27" fmla="*/ 12281758 w 13759235"/>
              <a:gd name="connsiteY27" fmla="*/ 13759878 h 13759953"/>
              <a:gd name="connsiteX28" fmla="*/ 9386890 w 13759235"/>
              <a:gd name="connsiteY28" fmla="*/ 13759879 h 13759953"/>
              <a:gd name="connsiteX29" fmla="*/ 9386890 w 13759235"/>
              <a:gd name="connsiteY29" fmla="*/ 13757874 h 13759953"/>
              <a:gd name="connsiteX30" fmla="*/ 5170008 w 13759235"/>
              <a:gd name="connsiteY30" fmla="*/ 13757874 h 13759953"/>
              <a:gd name="connsiteX31" fmla="*/ 1184626 w 13759235"/>
              <a:gd name="connsiteY31" fmla="*/ 11878382 h 13759953"/>
              <a:gd name="connsiteX32" fmla="*/ 1182706 w 13759235"/>
              <a:gd name="connsiteY32" fmla="*/ 11875939 h 13759953"/>
              <a:gd name="connsiteX33" fmla="*/ 1181457 w 13759235"/>
              <a:gd name="connsiteY33" fmla="*/ 11874497 h 13759953"/>
              <a:gd name="connsiteX34" fmla="*/ 2078 w 13759235"/>
              <a:gd name="connsiteY34" fmla="*/ 8589227 h 13759953"/>
              <a:gd name="connsiteX35" fmla="*/ 2078 w 13759235"/>
              <a:gd name="connsiteY35" fmla="*/ 4372346 h 13759953"/>
              <a:gd name="connsiteX36" fmla="*/ 74 w 13759235"/>
              <a:gd name="connsiteY36" fmla="*/ 4372346 h 13759953"/>
              <a:gd name="connsiteX37" fmla="*/ 75 w 13759235"/>
              <a:gd name="connsiteY37" fmla="*/ 1477482 h 13759953"/>
              <a:gd name="connsiteX38" fmla="*/ 0 w 13759235"/>
              <a:gd name="connsiteY38" fmla="*/ 1475998 h 13759953"/>
              <a:gd name="connsiteX39" fmla="*/ 75 w 13759235"/>
              <a:gd name="connsiteY39" fmla="*/ 1474514 h 13759953"/>
              <a:gd name="connsiteX40" fmla="*/ 74 w 13759235"/>
              <a:gd name="connsiteY40" fmla="*/ 1462157 h 13759953"/>
              <a:gd name="connsiteX41" fmla="*/ 698 w 13759235"/>
              <a:gd name="connsiteY41" fmla="*/ 1462156 h 13759953"/>
              <a:gd name="connsiteX42" fmla="*/ 7620 w 13759235"/>
              <a:gd name="connsiteY42" fmla="*/ 1325086 h 13759953"/>
              <a:gd name="connsiteX43" fmla="*/ 1325084 w 13759235"/>
              <a:gd name="connsiteY43" fmla="*/ 7620 h 13759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3759235" h="13759953">
                <a:moveTo>
                  <a:pt x="1325084" y="7620"/>
                </a:moveTo>
                <a:cubicBezTo>
                  <a:pt x="1374703" y="2581"/>
                  <a:pt x="1425048" y="0"/>
                  <a:pt x="1475997" y="0"/>
                </a:cubicBezTo>
                <a:cubicBezTo>
                  <a:pt x="2240219" y="0"/>
                  <a:pt x="2868787" y="580805"/>
                  <a:pt x="2944373" y="1325086"/>
                </a:cubicBezTo>
                <a:lnTo>
                  <a:pt x="2950393" y="1444312"/>
                </a:lnTo>
                <a:lnTo>
                  <a:pt x="2952795" y="1444312"/>
                </a:lnTo>
                <a:lnTo>
                  <a:pt x="2952795" y="1575417"/>
                </a:lnTo>
                <a:lnTo>
                  <a:pt x="2953367" y="1575418"/>
                </a:lnTo>
                <a:lnTo>
                  <a:pt x="2953367" y="5153711"/>
                </a:lnTo>
                <a:lnTo>
                  <a:pt x="2956537" y="5153711"/>
                </a:lnTo>
                <a:lnTo>
                  <a:pt x="2956536" y="8593112"/>
                </a:lnTo>
                <a:cubicBezTo>
                  <a:pt x="2956536" y="9051535"/>
                  <a:pt x="3095897" y="9477411"/>
                  <a:pt x="3334563" y="9830684"/>
                </a:cubicBezTo>
                <a:lnTo>
                  <a:pt x="3460305" y="9998835"/>
                </a:lnTo>
                <a:lnTo>
                  <a:pt x="3601680" y="10154387"/>
                </a:lnTo>
                <a:cubicBezTo>
                  <a:pt x="4002241" y="10554947"/>
                  <a:pt x="4555609" y="10802700"/>
                  <a:pt x="5166840" y="10802700"/>
                </a:cubicBezTo>
                <a:lnTo>
                  <a:pt x="8606242" y="10802701"/>
                </a:lnTo>
                <a:lnTo>
                  <a:pt x="8606243" y="10806584"/>
                </a:lnTo>
                <a:lnTo>
                  <a:pt x="12183820" y="10806584"/>
                </a:lnTo>
                <a:lnTo>
                  <a:pt x="12183820" y="10807158"/>
                </a:lnTo>
                <a:lnTo>
                  <a:pt x="12314924" y="10807159"/>
                </a:lnTo>
                <a:lnTo>
                  <a:pt x="12314924" y="10809558"/>
                </a:lnTo>
                <a:lnTo>
                  <a:pt x="12434149" y="10815579"/>
                </a:lnTo>
                <a:cubicBezTo>
                  <a:pt x="13178430" y="10891165"/>
                  <a:pt x="13759237" y="11519732"/>
                  <a:pt x="13759235" y="12283955"/>
                </a:cubicBezTo>
                <a:cubicBezTo>
                  <a:pt x="13759235" y="13048179"/>
                  <a:pt x="13178431" y="13676748"/>
                  <a:pt x="12434149" y="13752333"/>
                </a:cubicBezTo>
                <a:lnTo>
                  <a:pt x="12297080" y="13759254"/>
                </a:lnTo>
                <a:lnTo>
                  <a:pt x="12297079" y="13759878"/>
                </a:lnTo>
                <a:lnTo>
                  <a:pt x="12284716" y="13759879"/>
                </a:lnTo>
                <a:lnTo>
                  <a:pt x="12283237" y="13759953"/>
                </a:lnTo>
                <a:lnTo>
                  <a:pt x="12281758" y="13759878"/>
                </a:lnTo>
                <a:lnTo>
                  <a:pt x="9386890" y="13759879"/>
                </a:lnTo>
                <a:lnTo>
                  <a:pt x="9386890" y="13757874"/>
                </a:lnTo>
                <a:lnTo>
                  <a:pt x="5170008" y="13757874"/>
                </a:lnTo>
                <a:cubicBezTo>
                  <a:pt x="3565521" y="13757874"/>
                  <a:pt x="2131919" y="13026235"/>
                  <a:pt x="1184626" y="11878382"/>
                </a:cubicBezTo>
                <a:lnTo>
                  <a:pt x="1182706" y="11875939"/>
                </a:lnTo>
                <a:lnTo>
                  <a:pt x="1181457" y="11874497"/>
                </a:lnTo>
                <a:cubicBezTo>
                  <a:pt x="444674" y="10981723"/>
                  <a:pt x="2078" y="9837162"/>
                  <a:pt x="2078" y="8589227"/>
                </a:cubicBezTo>
                <a:lnTo>
                  <a:pt x="2078" y="4372346"/>
                </a:lnTo>
                <a:lnTo>
                  <a:pt x="74" y="4372346"/>
                </a:lnTo>
                <a:lnTo>
                  <a:pt x="75" y="1477482"/>
                </a:lnTo>
                <a:lnTo>
                  <a:pt x="0" y="1475998"/>
                </a:lnTo>
                <a:lnTo>
                  <a:pt x="75" y="1474514"/>
                </a:lnTo>
                <a:lnTo>
                  <a:pt x="74" y="1462157"/>
                </a:lnTo>
                <a:lnTo>
                  <a:pt x="698" y="1462156"/>
                </a:lnTo>
                <a:lnTo>
                  <a:pt x="7620" y="1325086"/>
                </a:lnTo>
                <a:cubicBezTo>
                  <a:pt x="78167" y="630424"/>
                  <a:pt x="630422" y="78167"/>
                  <a:pt x="1325084" y="76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F172BA6-88F2-397E-E75F-57B1C4154CDF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2601525" y="1864061"/>
            <a:ext cx="5903999" cy="2934000"/>
          </a:xfrm>
        </p:spPr>
        <p:txBody>
          <a:bodyPr>
            <a:noAutofit/>
          </a:bodyPr>
          <a:lstStyle>
            <a:lvl1pPr marL="216000" indent="-21600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SzPct val="120000"/>
              <a:buFont typeface="Arial" panose="020B0604020202020204" pitchFamily="34" charset="0"/>
              <a:buChar char="•"/>
              <a:tabLst>
                <a:tab pos="884238" algn="l"/>
              </a:tabLst>
              <a:defRPr sz="170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  <a:p>
            <a:pPr lvl="0"/>
            <a:r>
              <a:rPr lang="de-DE"/>
              <a:t>Stichpunkte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01F0478-6188-D1EF-AD83-6D4BA56D6956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2601523" y="1315441"/>
            <a:ext cx="5903999" cy="327782"/>
          </a:xfrm>
        </p:spPr>
        <p:txBody>
          <a:bodyPr wrap="square" anchor="t">
            <a:spAutoFit/>
          </a:bodyPr>
          <a:lstStyle>
            <a:lvl1pPr marL="0" indent="0">
              <a:buFont typeface="Arial" panose="020B0604020202020204" pitchFamily="34" charset="0"/>
              <a:buNone/>
              <a:defRPr sz="1700" b="0" i="0">
                <a:solidFill>
                  <a:schemeClr val="tx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Überschrift:</a:t>
            </a:r>
          </a:p>
        </p:txBody>
      </p:sp>
      <p:sp>
        <p:nvSpPr>
          <p:cNvPr id="78" name="Freihandform 77">
            <a:extLst>
              <a:ext uri="{FF2B5EF4-FFF2-40B4-BE49-F238E27FC236}">
                <a16:creationId xmlns:a16="http://schemas.microsoft.com/office/drawing/2014/main" id="{A84267C0-FACD-69CB-CE5D-11A7FA9CE714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79" name="Textplatzhalter 2">
            <a:extLst>
              <a:ext uri="{FF2B5EF4-FFF2-40B4-BE49-F238E27FC236}">
                <a16:creationId xmlns:a16="http://schemas.microsoft.com/office/drawing/2014/main" id="{37E280EC-188C-9DAE-2D4C-76FEEE3C56F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2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C2F94D31-3DF0-9145-BCD1-5CA17A2960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8379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ild mit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C95CDA5A-FC00-E4E2-152F-158131B7629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" y="0"/>
            <a:ext cx="3324295" cy="5150587"/>
          </a:xfrm>
          <a:custGeom>
            <a:avLst/>
            <a:gdLst>
              <a:gd name="connsiteX0" fmla="*/ 462405 w 3324295"/>
              <a:gd name="connsiteY0" fmla="*/ 1 h 5150587"/>
              <a:gd name="connsiteX1" fmla="*/ 462405 w 3324295"/>
              <a:gd name="connsiteY1" fmla="*/ 196646 h 5150587"/>
              <a:gd name="connsiteX2" fmla="*/ 462405 w 3324295"/>
              <a:gd name="connsiteY2" fmla="*/ 513954 h 5150587"/>
              <a:gd name="connsiteX3" fmla="*/ 462405 w 3324295"/>
              <a:gd name="connsiteY3" fmla="*/ 710599 h 5150587"/>
              <a:gd name="connsiteX4" fmla="*/ 565198 w 3324295"/>
              <a:gd name="connsiteY4" fmla="*/ 813392 h 5150587"/>
              <a:gd name="connsiteX5" fmla="*/ 1485406 w 3324295"/>
              <a:gd name="connsiteY5" fmla="*/ 813392 h 5150587"/>
              <a:gd name="connsiteX6" fmla="*/ 1588199 w 3324295"/>
              <a:gd name="connsiteY6" fmla="*/ 710599 h 5150587"/>
              <a:gd name="connsiteX7" fmla="*/ 1588199 w 3324295"/>
              <a:gd name="connsiteY7" fmla="*/ 513954 h 5150587"/>
              <a:gd name="connsiteX8" fmla="*/ 1588199 w 3324295"/>
              <a:gd name="connsiteY8" fmla="*/ 196646 h 5150587"/>
              <a:gd name="connsiteX9" fmla="*/ 1588199 w 3324295"/>
              <a:gd name="connsiteY9" fmla="*/ 1 h 5150587"/>
              <a:gd name="connsiteX10" fmla="*/ 0 w 3324295"/>
              <a:gd name="connsiteY10" fmla="*/ 0 h 5150587"/>
              <a:gd name="connsiteX11" fmla="*/ 3324295 w 3324295"/>
              <a:gd name="connsiteY11" fmla="*/ 0 h 5150587"/>
              <a:gd name="connsiteX12" fmla="*/ 3324295 w 3324295"/>
              <a:gd name="connsiteY12" fmla="*/ 1 h 5150587"/>
              <a:gd name="connsiteX13" fmla="*/ 1750431 w 3324295"/>
              <a:gd name="connsiteY13" fmla="*/ 1 h 5150587"/>
              <a:gd name="connsiteX14" fmla="*/ 1750431 w 3324295"/>
              <a:gd name="connsiteY14" fmla="*/ 196646 h 5150587"/>
              <a:gd name="connsiteX15" fmla="*/ 1750431 w 3324295"/>
              <a:gd name="connsiteY15" fmla="*/ 513954 h 5150587"/>
              <a:gd name="connsiteX16" fmla="*/ 1750431 w 3324295"/>
              <a:gd name="connsiteY16" fmla="*/ 710599 h 5150587"/>
              <a:gd name="connsiteX17" fmla="*/ 1853224 w 3324295"/>
              <a:gd name="connsiteY17" fmla="*/ 813392 h 5150587"/>
              <a:gd name="connsiteX18" fmla="*/ 3253298 w 3324295"/>
              <a:gd name="connsiteY18" fmla="*/ 813392 h 5150587"/>
              <a:gd name="connsiteX19" fmla="*/ 2974322 w 3324295"/>
              <a:gd name="connsiteY19" fmla="*/ 4009543 h 5150587"/>
              <a:gd name="connsiteX20" fmla="*/ 2972083 w 3324295"/>
              <a:gd name="connsiteY20" fmla="*/ 4008913 h 5150587"/>
              <a:gd name="connsiteX21" fmla="*/ 2959283 w 3324295"/>
              <a:gd name="connsiteY21" fmla="*/ 4008441 h 5150587"/>
              <a:gd name="connsiteX22" fmla="*/ 2838291 w 3324295"/>
              <a:gd name="connsiteY22" fmla="*/ 4109966 h 5150587"/>
              <a:gd name="connsiteX23" fmla="*/ 2836694 w 3324295"/>
              <a:gd name="connsiteY23" fmla="*/ 4121490 h 5150587"/>
              <a:gd name="connsiteX24" fmla="*/ 2836641 w 3324295"/>
              <a:gd name="connsiteY24" fmla="*/ 4121485 h 5150587"/>
              <a:gd name="connsiteX25" fmla="*/ 2836550 w 3324295"/>
              <a:gd name="connsiteY25" fmla="*/ 4122529 h 5150587"/>
              <a:gd name="connsiteX26" fmla="*/ 2836532 w 3324295"/>
              <a:gd name="connsiteY26" fmla="*/ 4122654 h 5150587"/>
              <a:gd name="connsiteX27" fmla="*/ 2836528 w 3324295"/>
              <a:gd name="connsiteY27" fmla="*/ 4122780 h 5150587"/>
              <a:gd name="connsiteX28" fmla="*/ 2815140 w 3324295"/>
              <a:gd name="connsiteY28" fmla="*/ 4367247 h 5150587"/>
              <a:gd name="connsiteX29" fmla="*/ 2815309 w 3324295"/>
              <a:gd name="connsiteY29" fmla="*/ 4367261 h 5150587"/>
              <a:gd name="connsiteX30" fmla="*/ 2784153 w 3324295"/>
              <a:gd name="connsiteY30" fmla="*/ 4723371 h 5150587"/>
              <a:gd name="connsiteX31" fmla="*/ 2859478 w 3324295"/>
              <a:gd name="connsiteY31" fmla="*/ 5009520 h 5150587"/>
              <a:gd name="connsiteX32" fmla="*/ 2859572 w 3324295"/>
              <a:gd name="connsiteY32" fmla="*/ 5009651 h 5150587"/>
              <a:gd name="connsiteX33" fmla="*/ 2859717 w 3324295"/>
              <a:gd name="connsiteY33" fmla="*/ 5009872 h 5150587"/>
              <a:gd name="connsiteX34" fmla="*/ 2884493 w 3324295"/>
              <a:gd name="connsiteY34" fmla="*/ 5038693 h 5150587"/>
              <a:gd name="connsiteX35" fmla="*/ 2874726 w 3324295"/>
              <a:gd name="connsiteY35" fmla="*/ 5150587 h 5150587"/>
              <a:gd name="connsiteX36" fmla="*/ 0 w 3324295"/>
              <a:gd name="connsiteY36" fmla="*/ 5150587 h 515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324295" h="5150587">
                <a:moveTo>
                  <a:pt x="462405" y="1"/>
                </a:moveTo>
                <a:lnTo>
                  <a:pt x="462405" y="196646"/>
                </a:lnTo>
                <a:lnTo>
                  <a:pt x="462405" y="513954"/>
                </a:lnTo>
                <a:lnTo>
                  <a:pt x="462405" y="710599"/>
                </a:lnTo>
                <a:cubicBezTo>
                  <a:pt x="462405" y="767370"/>
                  <a:pt x="508427" y="813392"/>
                  <a:pt x="565198" y="813392"/>
                </a:cubicBezTo>
                <a:lnTo>
                  <a:pt x="1485406" y="813392"/>
                </a:lnTo>
                <a:cubicBezTo>
                  <a:pt x="1542177" y="813392"/>
                  <a:pt x="1588199" y="767370"/>
                  <a:pt x="1588199" y="710599"/>
                </a:cubicBezTo>
                <a:lnTo>
                  <a:pt x="1588199" y="513954"/>
                </a:lnTo>
                <a:lnTo>
                  <a:pt x="1588199" y="196646"/>
                </a:lnTo>
                <a:lnTo>
                  <a:pt x="1588199" y="1"/>
                </a:lnTo>
                <a:close/>
                <a:moveTo>
                  <a:pt x="0" y="0"/>
                </a:moveTo>
                <a:lnTo>
                  <a:pt x="3324295" y="0"/>
                </a:lnTo>
                <a:lnTo>
                  <a:pt x="3324295" y="1"/>
                </a:lnTo>
                <a:lnTo>
                  <a:pt x="1750431" y="1"/>
                </a:lnTo>
                <a:lnTo>
                  <a:pt x="1750431" y="196646"/>
                </a:lnTo>
                <a:lnTo>
                  <a:pt x="1750431" y="513954"/>
                </a:lnTo>
                <a:lnTo>
                  <a:pt x="1750431" y="710599"/>
                </a:lnTo>
                <a:cubicBezTo>
                  <a:pt x="1750431" y="767370"/>
                  <a:pt x="1796453" y="813392"/>
                  <a:pt x="1853224" y="813392"/>
                </a:cubicBezTo>
                <a:lnTo>
                  <a:pt x="3253298" y="813392"/>
                </a:lnTo>
                <a:lnTo>
                  <a:pt x="2974322" y="4009543"/>
                </a:lnTo>
                <a:lnTo>
                  <a:pt x="2972083" y="4008913"/>
                </a:lnTo>
                <a:cubicBezTo>
                  <a:pt x="2967781" y="4008537"/>
                  <a:pt x="2963510" y="4008383"/>
                  <a:pt x="2959283" y="4008441"/>
                </a:cubicBezTo>
                <a:cubicBezTo>
                  <a:pt x="2900098" y="4009267"/>
                  <a:pt x="2849381" y="4051824"/>
                  <a:pt x="2838291" y="4109966"/>
                </a:cubicBezTo>
                <a:lnTo>
                  <a:pt x="2836694" y="4121490"/>
                </a:lnTo>
                <a:lnTo>
                  <a:pt x="2836641" y="4121485"/>
                </a:lnTo>
                <a:lnTo>
                  <a:pt x="2836550" y="4122529"/>
                </a:lnTo>
                <a:lnTo>
                  <a:pt x="2836532" y="4122654"/>
                </a:lnTo>
                <a:lnTo>
                  <a:pt x="2836528" y="4122780"/>
                </a:lnTo>
                <a:lnTo>
                  <a:pt x="2815140" y="4367247"/>
                </a:lnTo>
                <a:lnTo>
                  <a:pt x="2815309" y="4367261"/>
                </a:lnTo>
                <a:lnTo>
                  <a:pt x="2784153" y="4723371"/>
                </a:lnTo>
                <a:cubicBezTo>
                  <a:pt x="2774933" y="4828757"/>
                  <a:pt x="2803854" y="4928683"/>
                  <a:pt x="2859478" y="5009520"/>
                </a:cubicBezTo>
                <a:lnTo>
                  <a:pt x="2859572" y="5009651"/>
                </a:lnTo>
                <a:lnTo>
                  <a:pt x="2859717" y="5009872"/>
                </a:lnTo>
                <a:lnTo>
                  <a:pt x="2884493" y="5038693"/>
                </a:lnTo>
                <a:lnTo>
                  <a:pt x="2874726" y="5150587"/>
                </a:lnTo>
                <a:lnTo>
                  <a:pt x="0" y="5150587"/>
                </a:lnTo>
                <a:close/>
              </a:path>
            </a:pathLst>
          </a:custGeom>
          <a:solidFill>
            <a:srgbClr val="868789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500"/>
            </a:lvl1pPr>
          </a:lstStyle>
          <a:p>
            <a:endParaRPr lang="de-DE"/>
          </a:p>
        </p:txBody>
      </p:sp>
      <p:sp>
        <p:nvSpPr>
          <p:cNvPr id="7" name="Freihandform 6">
            <a:extLst>
              <a:ext uri="{FF2B5EF4-FFF2-40B4-BE49-F238E27FC236}">
                <a16:creationId xmlns:a16="http://schemas.microsoft.com/office/drawing/2014/main" id="{A7CB7F6D-4039-5942-D14A-A601272D9410}"/>
              </a:ext>
            </a:extLst>
          </p:cNvPr>
          <p:cNvSpPr/>
          <p:nvPr userDrawn="1"/>
        </p:nvSpPr>
        <p:spPr>
          <a:xfrm>
            <a:off x="2886918" y="-1"/>
            <a:ext cx="6257082" cy="5147044"/>
          </a:xfrm>
          <a:custGeom>
            <a:avLst/>
            <a:gdLst>
              <a:gd name="connsiteX0" fmla="*/ 450308 w 6257082"/>
              <a:gd name="connsiteY0" fmla="*/ 0 h 5147044"/>
              <a:gd name="connsiteX1" fmla="*/ 4904032 w 6257082"/>
              <a:gd name="connsiteY1" fmla="*/ 0 h 5147044"/>
              <a:gd name="connsiteX2" fmla="*/ 4904032 w 6257082"/>
              <a:gd name="connsiteY2" fmla="*/ 1 h 5147044"/>
              <a:gd name="connsiteX3" fmla="*/ 6257082 w 6257082"/>
              <a:gd name="connsiteY3" fmla="*/ 1 h 5147044"/>
              <a:gd name="connsiteX4" fmla="*/ 6257082 w 6257082"/>
              <a:gd name="connsiteY4" fmla="*/ 5147044 h 5147044"/>
              <a:gd name="connsiteX5" fmla="*/ 2302933 w 6257082"/>
              <a:gd name="connsiteY5" fmla="*/ 5147044 h 5147044"/>
              <a:gd name="connsiteX6" fmla="*/ 2302933 w 6257082"/>
              <a:gd name="connsiteY6" fmla="*/ 5147043 h 5147044"/>
              <a:gd name="connsiteX7" fmla="*/ 0 w 6257082"/>
              <a:gd name="connsiteY7" fmla="*/ 5147043 h 5147044"/>
              <a:gd name="connsiteX8" fmla="*/ 450308 w 6257082"/>
              <a:gd name="connsiteY8" fmla="*/ 0 h 514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82" h="5147044">
                <a:moveTo>
                  <a:pt x="450308" y="0"/>
                </a:moveTo>
                <a:lnTo>
                  <a:pt x="4904032" y="0"/>
                </a:lnTo>
                <a:lnTo>
                  <a:pt x="4904032" y="1"/>
                </a:lnTo>
                <a:lnTo>
                  <a:pt x="6257082" y="1"/>
                </a:lnTo>
                <a:lnTo>
                  <a:pt x="6257082" y="5147044"/>
                </a:lnTo>
                <a:lnTo>
                  <a:pt x="2302933" y="5147044"/>
                </a:lnTo>
                <a:lnTo>
                  <a:pt x="2302933" y="5147043"/>
                </a:lnTo>
                <a:lnTo>
                  <a:pt x="0" y="5147043"/>
                </a:lnTo>
                <a:lnTo>
                  <a:pt x="450308" y="0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44" name="Freihandform 43">
            <a:extLst>
              <a:ext uri="{FF2B5EF4-FFF2-40B4-BE49-F238E27FC236}">
                <a16:creationId xmlns:a16="http://schemas.microsoft.com/office/drawing/2014/main" id="{BD185E93-2938-A334-F811-F86677763D5C}"/>
              </a:ext>
            </a:extLst>
          </p:cNvPr>
          <p:cNvSpPr/>
          <p:nvPr userDrawn="1"/>
        </p:nvSpPr>
        <p:spPr>
          <a:xfrm>
            <a:off x="2724911" y="-1"/>
            <a:ext cx="6419089" cy="5150587"/>
          </a:xfrm>
          <a:custGeom>
            <a:avLst/>
            <a:gdLst>
              <a:gd name="connsiteX0" fmla="*/ 0 w 6419089"/>
              <a:gd name="connsiteY0" fmla="*/ 0 h 5150587"/>
              <a:gd name="connsiteX1" fmla="*/ 6419089 w 6419089"/>
              <a:gd name="connsiteY1" fmla="*/ 0 h 5150587"/>
              <a:gd name="connsiteX2" fmla="*/ 6419089 w 6419089"/>
              <a:gd name="connsiteY2" fmla="*/ 5150587 h 5150587"/>
              <a:gd name="connsiteX3" fmla="*/ 150076 w 6419089"/>
              <a:gd name="connsiteY3" fmla="*/ 5150587 h 5150587"/>
              <a:gd name="connsiteX4" fmla="*/ 610669 w 6419089"/>
              <a:gd name="connsiteY4" fmla="*/ 1 h 5150587"/>
              <a:gd name="connsiteX5" fmla="*/ 0 w 6419089"/>
              <a:gd name="connsiteY5" fmla="*/ 1 h 515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19089" h="5150587">
                <a:moveTo>
                  <a:pt x="0" y="0"/>
                </a:moveTo>
                <a:lnTo>
                  <a:pt x="6419089" y="0"/>
                </a:lnTo>
                <a:lnTo>
                  <a:pt x="6419089" y="5150587"/>
                </a:lnTo>
                <a:lnTo>
                  <a:pt x="150076" y="5150587"/>
                </a:lnTo>
                <a:lnTo>
                  <a:pt x="610669" y="1"/>
                </a:lnTo>
                <a:lnTo>
                  <a:pt x="0" y="1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F172BA6-88F2-397E-E75F-57B1C4154CDF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3245476" y="2079938"/>
            <a:ext cx="5215942" cy="2707927"/>
          </a:xfrm>
        </p:spPr>
        <p:txBody>
          <a:bodyPr>
            <a:noAutofit/>
          </a:bodyPr>
          <a:lstStyle>
            <a:lvl1pPr marL="180000" indent="-180000">
              <a:lnSpc>
                <a:spcPct val="100000"/>
              </a:lnSpc>
              <a:spcBef>
                <a:spcPts val="250"/>
              </a:spcBef>
              <a:spcAft>
                <a:spcPts val="200"/>
              </a:spcAft>
              <a:buSzPct val="120000"/>
              <a:buFont typeface="Arial" panose="020B0604020202020204" pitchFamily="34" charset="0"/>
              <a:buChar char="•"/>
              <a:defRPr sz="170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01F0478-6188-D1EF-AD83-6D4BA56D6956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3245474" y="1470532"/>
            <a:ext cx="5215944" cy="327782"/>
          </a:xfrm>
        </p:spPr>
        <p:txBody>
          <a:bodyPr anchor="t">
            <a:spAutoFit/>
          </a:bodyPr>
          <a:lstStyle>
            <a:lvl1pPr marL="0" indent="0">
              <a:buFont typeface="Arial" panose="020B0604020202020204" pitchFamily="34" charset="0"/>
              <a:buNone/>
              <a:defRPr sz="1700" b="0" i="0">
                <a:solidFill>
                  <a:schemeClr val="tx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Überschrift:</a:t>
            </a:r>
          </a:p>
        </p:txBody>
      </p:sp>
      <p:pic>
        <p:nvPicPr>
          <p:cNvPr id="45" name="Grafik 44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8B5CB07D-C08D-F4F7-CBA7-C5408F9B1D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13" name="Freihandform 12">
            <a:extLst>
              <a:ext uri="{FF2B5EF4-FFF2-40B4-BE49-F238E27FC236}">
                <a16:creationId xmlns:a16="http://schemas.microsoft.com/office/drawing/2014/main" id="{F90666B8-6FF6-0C60-8355-68E8B37D5E43}"/>
              </a:ext>
            </a:extLst>
          </p:cNvPr>
          <p:cNvSpPr/>
          <p:nvPr userDrawn="1"/>
        </p:nvSpPr>
        <p:spPr>
          <a:xfrm rot="300000">
            <a:off x="2794388" y="4046617"/>
            <a:ext cx="1166385" cy="1166446"/>
          </a:xfrm>
          <a:custGeom>
            <a:avLst/>
            <a:gdLst>
              <a:gd name="connsiteX0" fmla="*/ 1325084 w 13759235"/>
              <a:gd name="connsiteY0" fmla="*/ 7620 h 13759953"/>
              <a:gd name="connsiteX1" fmla="*/ 1475997 w 13759235"/>
              <a:gd name="connsiteY1" fmla="*/ 0 h 13759953"/>
              <a:gd name="connsiteX2" fmla="*/ 2944373 w 13759235"/>
              <a:gd name="connsiteY2" fmla="*/ 1325086 h 13759953"/>
              <a:gd name="connsiteX3" fmla="*/ 2950393 w 13759235"/>
              <a:gd name="connsiteY3" fmla="*/ 1444312 h 13759953"/>
              <a:gd name="connsiteX4" fmla="*/ 2952795 w 13759235"/>
              <a:gd name="connsiteY4" fmla="*/ 1444312 h 13759953"/>
              <a:gd name="connsiteX5" fmla="*/ 2952795 w 13759235"/>
              <a:gd name="connsiteY5" fmla="*/ 1575417 h 13759953"/>
              <a:gd name="connsiteX6" fmla="*/ 2953367 w 13759235"/>
              <a:gd name="connsiteY6" fmla="*/ 1575418 h 13759953"/>
              <a:gd name="connsiteX7" fmla="*/ 2953367 w 13759235"/>
              <a:gd name="connsiteY7" fmla="*/ 5153711 h 13759953"/>
              <a:gd name="connsiteX8" fmla="*/ 2956537 w 13759235"/>
              <a:gd name="connsiteY8" fmla="*/ 5153711 h 13759953"/>
              <a:gd name="connsiteX9" fmla="*/ 2956536 w 13759235"/>
              <a:gd name="connsiteY9" fmla="*/ 8593112 h 13759953"/>
              <a:gd name="connsiteX10" fmla="*/ 3334563 w 13759235"/>
              <a:gd name="connsiteY10" fmla="*/ 9830684 h 13759953"/>
              <a:gd name="connsiteX11" fmla="*/ 3460305 w 13759235"/>
              <a:gd name="connsiteY11" fmla="*/ 9998835 h 13759953"/>
              <a:gd name="connsiteX12" fmla="*/ 3601680 w 13759235"/>
              <a:gd name="connsiteY12" fmla="*/ 10154387 h 13759953"/>
              <a:gd name="connsiteX13" fmla="*/ 5166840 w 13759235"/>
              <a:gd name="connsiteY13" fmla="*/ 10802700 h 13759953"/>
              <a:gd name="connsiteX14" fmla="*/ 8606242 w 13759235"/>
              <a:gd name="connsiteY14" fmla="*/ 10802701 h 13759953"/>
              <a:gd name="connsiteX15" fmla="*/ 8606243 w 13759235"/>
              <a:gd name="connsiteY15" fmla="*/ 10806584 h 13759953"/>
              <a:gd name="connsiteX16" fmla="*/ 12183820 w 13759235"/>
              <a:gd name="connsiteY16" fmla="*/ 10806584 h 13759953"/>
              <a:gd name="connsiteX17" fmla="*/ 12183820 w 13759235"/>
              <a:gd name="connsiteY17" fmla="*/ 10807158 h 13759953"/>
              <a:gd name="connsiteX18" fmla="*/ 12314924 w 13759235"/>
              <a:gd name="connsiteY18" fmla="*/ 10807159 h 13759953"/>
              <a:gd name="connsiteX19" fmla="*/ 12314924 w 13759235"/>
              <a:gd name="connsiteY19" fmla="*/ 10809558 h 13759953"/>
              <a:gd name="connsiteX20" fmla="*/ 12434149 w 13759235"/>
              <a:gd name="connsiteY20" fmla="*/ 10815579 h 13759953"/>
              <a:gd name="connsiteX21" fmla="*/ 13759235 w 13759235"/>
              <a:gd name="connsiteY21" fmla="*/ 12283955 h 13759953"/>
              <a:gd name="connsiteX22" fmla="*/ 12434149 w 13759235"/>
              <a:gd name="connsiteY22" fmla="*/ 13752333 h 13759953"/>
              <a:gd name="connsiteX23" fmla="*/ 12297080 w 13759235"/>
              <a:gd name="connsiteY23" fmla="*/ 13759254 h 13759953"/>
              <a:gd name="connsiteX24" fmla="*/ 12297079 w 13759235"/>
              <a:gd name="connsiteY24" fmla="*/ 13759878 h 13759953"/>
              <a:gd name="connsiteX25" fmla="*/ 12284716 w 13759235"/>
              <a:gd name="connsiteY25" fmla="*/ 13759879 h 13759953"/>
              <a:gd name="connsiteX26" fmla="*/ 12283237 w 13759235"/>
              <a:gd name="connsiteY26" fmla="*/ 13759953 h 13759953"/>
              <a:gd name="connsiteX27" fmla="*/ 12281758 w 13759235"/>
              <a:gd name="connsiteY27" fmla="*/ 13759878 h 13759953"/>
              <a:gd name="connsiteX28" fmla="*/ 9386890 w 13759235"/>
              <a:gd name="connsiteY28" fmla="*/ 13759879 h 13759953"/>
              <a:gd name="connsiteX29" fmla="*/ 9386890 w 13759235"/>
              <a:gd name="connsiteY29" fmla="*/ 13757874 h 13759953"/>
              <a:gd name="connsiteX30" fmla="*/ 5170008 w 13759235"/>
              <a:gd name="connsiteY30" fmla="*/ 13757874 h 13759953"/>
              <a:gd name="connsiteX31" fmla="*/ 1184626 w 13759235"/>
              <a:gd name="connsiteY31" fmla="*/ 11878382 h 13759953"/>
              <a:gd name="connsiteX32" fmla="*/ 1182706 w 13759235"/>
              <a:gd name="connsiteY32" fmla="*/ 11875939 h 13759953"/>
              <a:gd name="connsiteX33" fmla="*/ 1181457 w 13759235"/>
              <a:gd name="connsiteY33" fmla="*/ 11874497 h 13759953"/>
              <a:gd name="connsiteX34" fmla="*/ 2078 w 13759235"/>
              <a:gd name="connsiteY34" fmla="*/ 8589227 h 13759953"/>
              <a:gd name="connsiteX35" fmla="*/ 2078 w 13759235"/>
              <a:gd name="connsiteY35" fmla="*/ 4372346 h 13759953"/>
              <a:gd name="connsiteX36" fmla="*/ 74 w 13759235"/>
              <a:gd name="connsiteY36" fmla="*/ 4372346 h 13759953"/>
              <a:gd name="connsiteX37" fmla="*/ 75 w 13759235"/>
              <a:gd name="connsiteY37" fmla="*/ 1477482 h 13759953"/>
              <a:gd name="connsiteX38" fmla="*/ 0 w 13759235"/>
              <a:gd name="connsiteY38" fmla="*/ 1475998 h 13759953"/>
              <a:gd name="connsiteX39" fmla="*/ 75 w 13759235"/>
              <a:gd name="connsiteY39" fmla="*/ 1474514 h 13759953"/>
              <a:gd name="connsiteX40" fmla="*/ 74 w 13759235"/>
              <a:gd name="connsiteY40" fmla="*/ 1462157 h 13759953"/>
              <a:gd name="connsiteX41" fmla="*/ 698 w 13759235"/>
              <a:gd name="connsiteY41" fmla="*/ 1462156 h 13759953"/>
              <a:gd name="connsiteX42" fmla="*/ 7620 w 13759235"/>
              <a:gd name="connsiteY42" fmla="*/ 1325086 h 13759953"/>
              <a:gd name="connsiteX43" fmla="*/ 1325084 w 13759235"/>
              <a:gd name="connsiteY43" fmla="*/ 7620 h 13759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3759235" h="13759953">
                <a:moveTo>
                  <a:pt x="1325084" y="7620"/>
                </a:moveTo>
                <a:cubicBezTo>
                  <a:pt x="1374703" y="2581"/>
                  <a:pt x="1425048" y="0"/>
                  <a:pt x="1475997" y="0"/>
                </a:cubicBezTo>
                <a:cubicBezTo>
                  <a:pt x="2240219" y="0"/>
                  <a:pt x="2868787" y="580805"/>
                  <a:pt x="2944373" y="1325086"/>
                </a:cubicBezTo>
                <a:lnTo>
                  <a:pt x="2950393" y="1444312"/>
                </a:lnTo>
                <a:lnTo>
                  <a:pt x="2952795" y="1444312"/>
                </a:lnTo>
                <a:lnTo>
                  <a:pt x="2952795" y="1575417"/>
                </a:lnTo>
                <a:lnTo>
                  <a:pt x="2953367" y="1575418"/>
                </a:lnTo>
                <a:lnTo>
                  <a:pt x="2953367" y="5153711"/>
                </a:lnTo>
                <a:lnTo>
                  <a:pt x="2956537" y="5153711"/>
                </a:lnTo>
                <a:lnTo>
                  <a:pt x="2956536" y="8593112"/>
                </a:lnTo>
                <a:cubicBezTo>
                  <a:pt x="2956536" y="9051535"/>
                  <a:pt x="3095897" y="9477411"/>
                  <a:pt x="3334563" y="9830684"/>
                </a:cubicBezTo>
                <a:lnTo>
                  <a:pt x="3460305" y="9998835"/>
                </a:lnTo>
                <a:lnTo>
                  <a:pt x="3601680" y="10154387"/>
                </a:lnTo>
                <a:cubicBezTo>
                  <a:pt x="4002241" y="10554947"/>
                  <a:pt x="4555609" y="10802700"/>
                  <a:pt x="5166840" y="10802700"/>
                </a:cubicBezTo>
                <a:lnTo>
                  <a:pt x="8606242" y="10802701"/>
                </a:lnTo>
                <a:lnTo>
                  <a:pt x="8606243" y="10806584"/>
                </a:lnTo>
                <a:lnTo>
                  <a:pt x="12183820" y="10806584"/>
                </a:lnTo>
                <a:lnTo>
                  <a:pt x="12183820" y="10807158"/>
                </a:lnTo>
                <a:lnTo>
                  <a:pt x="12314924" y="10807159"/>
                </a:lnTo>
                <a:lnTo>
                  <a:pt x="12314924" y="10809558"/>
                </a:lnTo>
                <a:lnTo>
                  <a:pt x="12434149" y="10815579"/>
                </a:lnTo>
                <a:cubicBezTo>
                  <a:pt x="13178430" y="10891165"/>
                  <a:pt x="13759237" y="11519732"/>
                  <a:pt x="13759235" y="12283955"/>
                </a:cubicBezTo>
                <a:cubicBezTo>
                  <a:pt x="13759235" y="13048179"/>
                  <a:pt x="13178431" y="13676748"/>
                  <a:pt x="12434149" y="13752333"/>
                </a:cubicBezTo>
                <a:lnTo>
                  <a:pt x="12297080" y="13759254"/>
                </a:lnTo>
                <a:lnTo>
                  <a:pt x="12297079" y="13759878"/>
                </a:lnTo>
                <a:lnTo>
                  <a:pt x="12284716" y="13759879"/>
                </a:lnTo>
                <a:lnTo>
                  <a:pt x="12283237" y="13759953"/>
                </a:lnTo>
                <a:lnTo>
                  <a:pt x="12281758" y="13759878"/>
                </a:lnTo>
                <a:lnTo>
                  <a:pt x="9386890" y="13759879"/>
                </a:lnTo>
                <a:lnTo>
                  <a:pt x="9386890" y="13757874"/>
                </a:lnTo>
                <a:lnTo>
                  <a:pt x="5170008" y="13757874"/>
                </a:lnTo>
                <a:cubicBezTo>
                  <a:pt x="3565521" y="13757874"/>
                  <a:pt x="2131919" y="13026235"/>
                  <a:pt x="1184626" y="11878382"/>
                </a:cubicBezTo>
                <a:lnTo>
                  <a:pt x="1182706" y="11875939"/>
                </a:lnTo>
                <a:lnTo>
                  <a:pt x="1181457" y="11874497"/>
                </a:lnTo>
                <a:cubicBezTo>
                  <a:pt x="444674" y="10981723"/>
                  <a:pt x="2078" y="9837162"/>
                  <a:pt x="2078" y="8589227"/>
                </a:cubicBezTo>
                <a:lnTo>
                  <a:pt x="2078" y="4372346"/>
                </a:lnTo>
                <a:lnTo>
                  <a:pt x="74" y="4372346"/>
                </a:lnTo>
                <a:lnTo>
                  <a:pt x="75" y="1477482"/>
                </a:lnTo>
                <a:lnTo>
                  <a:pt x="0" y="1475998"/>
                </a:lnTo>
                <a:lnTo>
                  <a:pt x="75" y="1474514"/>
                </a:lnTo>
                <a:lnTo>
                  <a:pt x="74" y="1462157"/>
                </a:lnTo>
                <a:lnTo>
                  <a:pt x="698" y="1462156"/>
                </a:lnTo>
                <a:lnTo>
                  <a:pt x="7620" y="1325086"/>
                </a:lnTo>
                <a:cubicBezTo>
                  <a:pt x="78167" y="630424"/>
                  <a:pt x="630422" y="78167"/>
                  <a:pt x="1325084" y="76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78A8D3D2-924E-BA59-33BD-6619C6A6B7F4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19" name="Freihandform 18">
              <a:extLst>
                <a:ext uri="{FF2B5EF4-FFF2-40B4-BE49-F238E27FC236}">
                  <a16:creationId xmlns:a16="http://schemas.microsoft.com/office/drawing/2014/main" id="{3252FB02-8DA3-1147-3ABF-3F905B7B89B9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D2F0C10D-7894-70DC-DD77-19C02C65E7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21" name="Freihandform 20">
            <a:extLst>
              <a:ext uri="{FF2B5EF4-FFF2-40B4-BE49-F238E27FC236}">
                <a16:creationId xmlns:a16="http://schemas.microsoft.com/office/drawing/2014/main" id="{4B4CA1AC-9EE8-F523-3046-41269EF06B8B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22" name="Textplatzhalter 2">
            <a:extLst>
              <a:ext uri="{FF2B5EF4-FFF2-40B4-BE49-F238E27FC236}">
                <a16:creationId xmlns:a16="http://schemas.microsoft.com/office/drawing/2014/main" id="{5F9C42B8-1883-D16C-D6D0-DC9CF31675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2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3F6E2250-77D4-E6E0-BEAD-83129EA543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1360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ild mittel, Inhalt ohn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C95CDA5A-FC00-E4E2-152F-158131B7629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" y="0"/>
            <a:ext cx="3324295" cy="5150587"/>
          </a:xfrm>
          <a:custGeom>
            <a:avLst/>
            <a:gdLst>
              <a:gd name="connsiteX0" fmla="*/ 462405 w 3324295"/>
              <a:gd name="connsiteY0" fmla="*/ 1 h 5150587"/>
              <a:gd name="connsiteX1" fmla="*/ 462405 w 3324295"/>
              <a:gd name="connsiteY1" fmla="*/ 196646 h 5150587"/>
              <a:gd name="connsiteX2" fmla="*/ 462405 w 3324295"/>
              <a:gd name="connsiteY2" fmla="*/ 513954 h 5150587"/>
              <a:gd name="connsiteX3" fmla="*/ 462405 w 3324295"/>
              <a:gd name="connsiteY3" fmla="*/ 710599 h 5150587"/>
              <a:gd name="connsiteX4" fmla="*/ 565198 w 3324295"/>
              <a:gd name="connsiteY4" fmla="*/ 813392 h 5150587"/>
              <a:gd name="connsiteX5" fmla="*/ 1485406 w 3324295"/>
              <a:gd name="connsiteY5" fmla="*/ 813392 h 5150587"/>
              <a:gd name="connsiteX6" fmla="*/ 1588199 w 3324295"/>
              <a:gd name="connsiteY6" fmla="*/ 710599 h 5150587"/>
              <a:gd name="connsiteX7" fmla="*/ 1588199 w 3324295"/>
              <a:gd name="connsiteY7" fmla="*/ 513954 h 5150587"/>
              <a:gd name="connsiteX8" fmla="*/ 1588199 w 3324295"/>
              <a:gd name="connsiteY8" fmla="*/ 196646 h 5150587"/>
              <a:gd name="connsiteX9" fmla="*/ 1588199 w 3324295"/>
              <a:gd name="connsiteY9" fmla="*/ 1 h 5150587"/>
              <a:gd name="connsiteX10" fmla="*/ 0 w 3324295"/>
              <a:gd name="connsiteY10" fmla="*/ 0 h 5150587"/>
              <a:gd name="connsiteX11" fmla="*/ 3324295 w 3324295"/>
              <a:gd name="connsiteY11" fmla="*/ 0 h 5150587"/>
              <a:gd name="connsiteX12" fmla="*/ 3324295 w 3324295"/>
              <a:gd name="connsiteY12" fmla="*/ 1 h 5150587"/>
              <a:gd name="connsiteX13" fmla="*/ 1750431 w 3324295"/>
              <a:gd name="connsiteY13" fmla="*/ 1 h 5150587"/>
              <a:gd name="connsiteX14" fmla="*/ 1750431 w 3324295"/>
              <a:gd name="connsiteY14" fmla="*/ 196646 h 5150587"/>
              <a:gd name="connsiteX15" fmla="*/ 1750431 w 3324295"/>
              <a:gd name="connsiteY15" fmla="*/ 513954 h 5150587"/>
              <a:gd name="connsiteX16" fmla="*/ 1750431 w 3324295"/>
              <a:gd name="connsiteY16" fmla="*/ 710599 h 5150587"/>
              <a:gd name="connsiteX17" fmla="*/ 1853224 w 3324295"/>
              <a:gd name="connsiteY17" fmla="*/ 813392 h 5150587"/>
              <a:gd name="connsiteX18" fmla="*/ 3253298 w 3324295"/>
              <a:gd name="connsiteY18" fmla="*/ 813392 h 5150587"/>
              <a:gd name="connsiteX19" fmla="*/ 2974322 w 3324295"/>
              <a:gd name="connsiteY19" fmla="*/ 4009543 h 5150587"/>
              <a:gd name="connsiteX20" fmla="*/ 2972083 w 3324295"/>
              <a:gd name="connsiteY20" fmla="*/ 4008913 h 5150587"/>
              <a:gd name="connsiteX21" fmla="*/ 2959283 w 3324295"/>
              <a:gd name="connsiteY21" fmla="*/ 4008441 h 5150587"/>
              <a:gd name="connsiteX22" fmla="*/ 2838291 w 3324295"/>
              <a:gd name="connsiteY22" fmla="*/ 4109966 h 5150587"/>
              <a:gd name="connsiteX23" fmla="*/ 2836694 w 3324295"/>
              <a:gd name="connsiteY23" fmla="*/ 4121490 h 5150587"/>
              <a:gd name="connsiteX24" fmla="*/ 2836641 w 3324295"/>
              <a:gd name="connsiteY24" fmla="*/ 4121485 h 5150587"/>
              <a:gd name="connsiteX25" fmla="*/ 2836550 w 3324295"/>
              <a:gd name="connsiteY25" fmla="*/ 4122529 h 5150587"/>
              <a:gd name="connsiteX26" fmla="*/ 2836532 w 3324295"/>
              <a:gd name="connsiteY26" fmla="*/ 4122654 h 5150587"/>
              <a:gd name="connsiteX27" fmla="*/ 2836528 w 3324295"/>
              <a:gd name="connsiteY27" fmla="*/ 4122780 h 5150587"/>
              <a:gd name="connsiteX28" fmla="*/ 2815140 w 3324295"/>
              <a:gd name="connsiteY28" fmla="*/ 4367247 h 5150587"/>
              <a:gd name="connsiteX29" fmla="*/ 2815309 w 3324295"/>
              <a:gd name="connsiteY29" fmla="*/ 4367261 h 5150587"/>
              <a:gd name="connsiteX30" fmla="*/ 2784153 w 3324295"/>
              <a:gd name="connsiteY30" fmla="*/ 4723371 h 5150587"/>
              <a:gd name="connsiteX31" fmla="*/ 2859478 w 3324295"/>
              <a:gd name="connsiteY31" fmla="*/ 5009520 h 5150587"/>
              <a:gd name="connsiteX32" fmla="*/ 2859572 w 3324295"/>
              <a:gd name="connsiteY32" fmla="*/ 5009651 h 5150587"/>
              <a:gd name="connsiteX33" fmla="*/ 2859717 w 3324295"/>
              <a:gd name="connsiteY33" fmla="*/ 5009872 h 5150587"/>
              <a:gd name="connsiteX34" fmla="*/ 2884493 w 3324295"/>
              <a:gd name="connsiteY34" fmla="*/ 5038693 h 5150587"/>
              <a:gd name="connsiteX35" fmla="*/ 2874726 w 3324295"/>
              <a:gd name="connsiteY35" fmla="*/ 5150587 h 5150587"/>
              <a:gd name="connsiteX36" fmla="*/ 0 w 3324295"/>
              <a:gd name="connsiteY36" fmla="*/ 5150587 h 515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324295" h="5150587">
                <a:moveTo>
                  <a:pt x="462405" y="1"/>
                </a:moveTo>
                <a:lnTo>
                  <a:pt x="462405" y="196646"/>
                </a:lnTo>
                <a:lnTo>
                  <a:pt x="462405" y="513954"/>
                </a:lnTo>
                <a:lnTo>
                  <a:pt x="462405" y="710599"/>
                </a:lnTo>
                <a:cubicBezTo>
                  <a:pt x="462405" y="767370"/>
                  <a:pt x="508427" y="813392"/>
                  <a:pt x="565198" y="813392"/>
                </a:cubicBezTo>
                <a:lnTo>
                  <a:pt x="1485406" y="813392"/>
                </a:lnTo>
                <a:cubicBezTo>
                  <a:pt x="1542177" y="813392"/>
                  <a:pt x="1588199" y="767370"/>
                  <a:pt x="1588199" y="710599"/>
                </a:cubicBezTo>
                <a:lnTo>
                  <a:pt x="1588199" y="513954"/>
                </a:lnTo>
                <a:lnTo>
                  <a:pt x="1588199" y="196646"/>
                </a:lnTo>
                <a:lnTo>
                  <a:pt x="1588199" y="1"/>
                </a:lnTo>
                <a:close/>
                <a:moveTo>
                  <a:pt x="0" y="0"/>
                </a:moveTo>
                <a:lnTo>
                  <a:pt x="3324295" y="0"/>
                </a:lnTo>
                <a:lnTo>
                  <a:pt x="3324295" y="1"/>
                </a:lnTo>
                <a:lnTo>
                  <a:pt x="1750431" y="1"/>
                </a:lnTo>
                <a:lnTo>
                  <a:pt x="1750431" y="196646"/>
                </a:lnTo>
                <a:lnTo>
                  <a:pt x="1750431" y="513954"/>
                </a:lnTo>
                <a:lnTo>
                  <a:pt x="1750431" y="710599"/>
                </a:lnTo>
                <a:cubicBezTo>
                  <a:pt x="1750431" y="767370"/>
                  <a:pt x="1796453" y="813392"/>
                  <a:pt x="1853224" y="813392"/>
                </a:cubicBezTo>
                <a:lnTo>
                  <a:pt x="3253298" y="813392"/>
                </a:lnTo>
                <a:lnTo>
                  <a:pt x="2974322" y="4009543"/>
                </a:lnTo>
                <a:lnTo>
                  <a:pt x="2972083" y="4008913"/>
                </a:lnTo>
                <a:cubicBezTo>
                  <a:pt x="2967781" y="4008537"/>
                  <a:pt x="2963510" y="4008383"/>
                  <a:pt x="2959283" y="4008441"/>
                </a:cubicBezTo>
                <a:cubicBezTo>
                  <a:pt x="2900098" y="4009267"/>
                  <a:pt x="2849381" y="4051824"/>
                  <a:pt x="2838291" y="4109966"/>
                </a:cubicBezTo>
                <a:lnTo>
                  <a:pt x="2836694" y="4121490"/>
                </a:lnTo>
                <a:lnTo>
                  <a:pt x="2836641" y="4121485"/>
                </a:lnTo>
                <a:lnTo>
                  <a:pt x="2836550" y="4122529"/>
                </a:lnTo>
                <a:lnTo>
                  <a:pt x="2836532" y="4122654"/>
                </a:lnTo>
                <a:lnTo>
                  <a:pt x="2836528" y="4122780"/>
                </a:lnTo>
                <a:lnTo>
                  <a:pt x="2815140" y="4367247"/>
                </a:lnTo>
                <a:lnTo>
                  <a:pt x="2815309" y="4367261"/>
                </a:lnTo>
                <a:lnTo>
                  <a:pt x="2784153" y="4723371"/>
                </a:lnTo>
                <a:cubicBezTo>
                  <a:pt x="2774933" y="4828757"/>
                  <a:pt x="2803854" y="4928683"/>
                  <a:pt x="2859478" y="5009520"/>
                </a:cubicBezTo>
                <a:lnTo>
                  <a:pt x="2859572" y="5009651"/>
                </a:lnTo>
                <a:lnTo>
                  <a:pt x="2859717" y="5009872"/>
                </a:lnTo>
                <a:lnTo>
                  <a:pt x="2884493" y="5038693"/>
                </a:lnTo>
                <a:lnTo>
                  <a:pt x="2874726" y="5150587"/>
                </a:lnTo>
                <a:lnTo>
                  <a:pt x="0" y="5150587"/>
                </a:lnTo>
                <a:close/>
              </a:path>
            </a:pathLst>
          </a:custGeom>
          <a:solidFill>
            <a:srgbClr val="868789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500"/>
            </a:lvl1pPr>
          </a:lstStyle>
          <a:p>
            <a:endParaRPr lang="de-DE"/>
          </a:p>
        </p:txBody>
      </p:sp>
      <p:sp>
        <p:nvSpPr>
          <p:cNvPr id="7" name="Freihandform 6">
            <a:extLst>
              <a:ext uri="{FF2B5EF4-FFF2-40B4-BE49-F238E27FC236}">
                <a16:creationId xmlns:a16="http://schemas.microsoft.com/office/drawing/2014/main" id="{A7CB7F6D-4039-5942-D14A-A601272D9410}"/>
              </a:ext>
            </a:extLst>
          </p:cNvPr>
          <p:cNvSpPr/>
          <p:nvPr userDrawn="1"/>
        </p:nvSpPr>
        <p:spPr>
          <a:xfrm>
            <a:off x="2886918" y="-1"/>
            <a:ext cx="6257082" cy="5147044"/>
          </a:xfrm>
          <a:custGeom>
            <a:avLst/>
            <a:gdLst>
              <a:gd name="connsiteX0" fmla="*/ 450308 w 6257082"/>
              <a:gd name="connsiteY0" fmla="*/ 0 h 5147044"/>
              <a:gd name="connsiteX1" fmla="*/ 4904032 w 6257082"/>
              <a:gd name="connsiteY1" fmla="*/ 0 h 5147044"/>
              <a:gd name="connsiteX2" fmla="*/ 4904032 w 6257082"/>
              <a:gd name="connsiteY2" fmla="*/ 1 h 5147044"/>
              <a:gd name="connsiteX3" fmla="*/ 6257082 w 6257082"/>
              <a:gd name="connsiteY3" fmla="*/ 1 h 5147044"/>
              <a:gd name="connsiteX4" fmla="*/ 6257082 w 6257082"/>
              <a:gd name="connsiteY4" fmla="*/ 5147044 h 5147044"/>
              <a:gd name="connsiteX5" fmla="*/ 2302933 w 6257082"/>
              <a:gd name="connsiteY5" fmla="*/ 5147044 h 5147044"/>
              <a:gd name="connsiteX6" fmla="*/ 2302933 w 6257082"/>
              <a:gd name="connsiteY6" fmla="*/ 5147043 h 5147044"/>
              <a:gd name="connsiteX7" fmla="*/ 0 w 6257082"/>
              <a:gd name="connsiteY7" fmla="*/ 5147043 h 5147044"/>
              <a:gd name="connsiteX8" fmla="*/ 450308 w 6257082"/>
              <a:gd name="connsiteY8" fmla="*/ 0 h 514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82" h="5147044">
                <a:moveTo>
                  <a:pt x="450308" y="0"/>
                </a:moveTo>
                <a:lnTo>
                  <a:pt x="4904032" y="0"/>
                </a:lnTo>
                <a:lnTo>
                  <a:pt x="4904032" y="1"/>
                </a:lnTo>
                <a:lnTo>
                  <a:pt x="6257082" y="1"/>
                </a:lnTo>
                <a:lnTo>
                  <a:pt x="6257082" y="5147044"/>
                </a:lnTo>
                <a:lnTo>
                  <a:pt x="2302933" y="5147044"/>
                </a:lnTo>
                <a:lnTo>
                  <a:pt x="2302933" y="5147043"/>
                </a:lnTo>
                <a:lnTo>
                  <a:pt x="0" y="5147043"/>
                </a:lnTo>
                <a:lnTo>
                  <a:pt x="450308" y="0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44" name="Freihandform 43">
            <a:extLst>
              <a:ext uri="{FF2B5EF4-FFF2-40B4-BE49-F238E27FC236}">
                <a16:creationId xmlns:a16="http://schemas.microsoft.com/office/drawing/2014/main" id="{BD185E93-2938-A334-F811-F86677763D5C}"/>
              </a:ext>
            </a:extLst>
          </p:cNvPr>
          <p:cNvSpPr/>
          <p:nvPr userDrawn="1"/>
        </p:nvSpPr>
        <p:spPr>
          <a:xfrm>
            <a:off x="2724911" y="-1"/>
            <a:ext cx="6419089" cy="5150587"/>
          </a:xfrm>
          <a:custGeom>
            <a:avLst/>
            <a:gdLst>
              <a:gd name="connsiteX0" fmla="*/ 0 w 6419089"/>
              <a:gd name="connsiteY0" fmla="*/ 0 h 5150587"/>
              <a:gd name="connsiteX1" fmla="*/ 6419089 w 6419089"/>
              <a:gd name="connsiteY1" fmla="*/ 0 h 5150587"/>
              <a:gd name="connsiteX2" fmla="*/ 6419089 w 6419089"/>
              <a:gd name="connsiteY2" fmla="*/ 5150587 h 5150587"/>
              <a:gd name="connsiteX3" fmla="*/ 150076 w 6419089"/>
              <a:gd name="connsiteY3" fmla="*/ 5150587 h 5150587"/>
              <a:gd name="connsiteX4" fmla="*/ 610669 w 6419089"/>
              <a:gd name="connsiteY4" fmla="*/ 1 h 5150587"/>
              <a:gd name="connsiteX5" fmla="*/ 0 w 6419089"/>
              <a:gd name="connsiteY5" fmla="*/ 1 h 515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19089" h="5150587">
                <a:moveTo>
                  <a:pt x="0" y="0"/>
                </a:moveTo>
                <a:lnTo>
                  <a:pt x="6419089" y="0"/>
                </a:lnTo>
                <a:lnTo>
                  <a:pt x="6419089" y="5150587"/>
                </a:lnTo>
                <a:lnTo>
                  <a:pt x="150076" y="5150587"/>
                </a:lnTo>
                <a:lnTo>
                  <a:pt x="610669" y="1"/>
                </a:lnTo>
                <a:lnTo>
                  <a:pt x="0" y="1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F172BA6-88F2-397E-E75F-57B1C4154CDF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3245476" y="1470532"/>
            <a:ext cx="5215942" cy="3317333"/>
          </a:xfrm>
        </p:spPr>
        <p:txBody>
          <a:bodyPr>
            <a:noAutofit/>
          </a:bodyPr>
          <a:lstStyle>
            <a:lvl1pPr marL="180000" indent="-180000">
              <a:lnSpc>
                <a:spcPct val="100000"/>
              </a:lnSpc>
              <a:spcBef>
                <a:spcPts val="250"/>
              </a:spcBef>
              <a:spcAft>
                <a:spcPts val="200"/>
              </a:spcAft>
              <a:buSzPct val="120000"/>
              <a:buFont typeface="Arial" panose="020B0604020202020204" pitchFamily="34" charset="0"/>
              <a:buChar char="•"/>
              <a:defRPr sz="170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</p:txBody>
      </p:sp>
      <p:pic>
        <p:nvPicPr>
          <p:cNvPr id="45" name="Grafik 44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8B5CB07D-C08D-F4F7-CBA7-C5408F9B1D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13" name="Freihandform 12">
            <a:extLst>
              <a:ext uri="{FF2B5EF4-FFF2-40B4-BE49-F238E27FC236}">
                <a16:creationId xmlns:a16="http://schemas.microsoft.com/office/drawing/2014/main" id="{F90666B8-6FF6-0C60-8355-68E8B37D5E43}"/>
              </a:ext>
            </a:extLst>
          </p:cNvPr>
          <p:cNvSpPr/>
          <p:nvPr userDrawn="1"/>
        </p:nvSpPr>
        <p:spPr>
          <a:xfrm rot="300000">
            <a:off x="2794388" y="4046617"/>
            <a:ext cx="1166385" cy="1166446"/>
          </a:xfrm>
          <a:custGeom>
            <a:avLst/>
            <a:gdLst>
              <a:gd name="connsiteX0" fmla="*/ 1325084 w 13759235"/>
              <a:gd name="connsiteY0" fmla="*/ 7620 h 13759953"/>
              <a:gd name="connsiteX1" fmla="*/ 1475997 w 13759235"/>
              <a:gd name="connsiteY1" fmla="*/ 0 h 13759953"/>
              <a:gd name="connsiteX2" fmla="*/ 2944373 w 13759235"/>
              <a:gd name="connsiteY2" fmla="*/ 1325086 h 13759953"/>
              <a:gd name="connsiteX3" fmla="*/ 2950393 w 13759235"/>
              <a:gd name="connsiteY3" fmla="*/ 1444312 h 13759953"/>
              <a:gd name="connsiteX4" fmla="*/ 2952795 w 13759235"/>
              <a:gd name="connsiteY4" fmla="*/ 1444312 h 13759953"/>
              <a:gd name="connsiteX5" fmla="*/ 2952795 w 13759235"/>
              <a:gd name="connsiteY5" fmla="*/ 1575417 h 13759953"/>
              <a:gd name="connsiteX6" fmla="*/ 2953367 w 13759235"/>
              <a:gd name="connsiteY6" fmla="*/ 1575418 h 13759953"/>
              <a:gd name="connsiteX7" fmla="*/ 2953367 w 13759235"/>
              <a:gd name="connsiteY7" fmla="*/ 5153711 h 13759953"/>
              <a:gd name="connsiteX8" fmla="*/ 2956537 w 13759235"/>
              <a:gd name="connsiteY8" fmla="*/ 5153711 h 13759953"/>
              <a:gd name="connsiteX9" fmla="*/ 2956536 w 13759235"/>
              <a:gd name="connsiteY9" fmla="*/ 8593112 h 13759953"/>
              <a:gd name="connsiteX10" fmla="*/ 3334563 w 13759235"/>
              <a:gd name="connsiteY10" fmla="*/ 9830684 h 13759953"/>
              <a:gd name="connsiteX11" fmla="*/ 3460305 w 13759235"/>
              <a:gd name="connsiteY11" fmla="*/ 9998835 h 13759953"/>
              <a:gd name="connsiteX12" fmla="*/ 3601680 w 13759235"/>
              <a:gd name="connsiteY12" fmla="*/ 10154387 h 13759953"/>
              <a:gd name="connsiteX13" fmla="*/ 5166840 w 13759235"/>
              <a:gd name="connsiteY13" fmla="*/ 10802700 h 13759953"/>
              <a:gd name="connsiteX14" fmla="*/ 8606242 w 13759235"/>
              <a:gd name="connsiteY14" fmla="*/ 10802701 h 13759953"/>
              <a:gd name="connsiteX15" fmla="*/ 8606243 w 13759235"/>
              <a:gd name="connsiteY15" fmla="*/ 10806584 h 13759953"/>
              <a:gd name="connsiteX16" fmla="*/ 12183820 w 13759235"/>
              <a:gd name="connsiteY16" fmla="*/ 10806584 h 13759953"/>
              <a:gd name="connsiteX17" fmla="*/ 12183820 w 13759235"/>
              <a:gd name="connsiteY17" fmla="*/ 10807158 h 13759953"/>
              <a:gd name="connsiteX18" fmla="*/ 12314924 w 13759235"/>
              <a:gd name="connsiteY18" fmla="*/ 10807159 h 13759953"/>
              <a:gd name="connsiteX19" fmla="*/ 12314924 w 13759235"/>
              <a:gd name="connsiteY19" fmla="*/ 10809558 h 13759953"/>
              <a:gd name="connsiteX20" fmla="*/ 12434149 w 13759235"/>
              <a:gd name="connsiteY20" fmla="*/ 10815579 h 13759953"/>
              <a:gd name="connsiteX21" fmla="*/ 13759235 w 13759235"/>
              <a:gd name="connsiteY21" fmla="*/ 12283955 h 13759953"/>
              <a:gd name="connsiteX22" fmla="*/ 12434149 w 13759235"/>
              <a:gd name="connsiteY22" fmla="*/ 13752333 h 13759953"/>
              <a:gd name="connsiteX23" fmla="*/ 12297080 w 13759235"/>
              <a:gd name="connsiteY23" fmla="*/ 13759254 h 13759953"/>
              <a:gd name="connsiteX24" fmla="*/ 12297079 w 13759235"/>
              <a:gd name="connsiteY24" fmla="*/ 13759878 h 13759953"/>
              <a:gd name="connsiteX25" fmla="*/ 12284716 w 13759235"/>
              <a:gd name="connsiteY25" fmla="*/ 13759879 h 13759953"/>
              <a:gd name="connsiteX26" fmla="*/ 12283237 w 13759235"/>
              <a:gd name="connsiteY26" fmla="*/ 13759953 h 13759953"/>
              <a:gd name="connsiteX27" fmla="*/ 12281758 w 13759235"/>
              <a:gd name="connsiteY27" fmla="*/ 13759878 h 13759953"/>
              <a:gd name="connsiteX28" fmla="*/ 9386890 w 13759235"/>
              <a:gd name="connsiteY28" fmla="*/ 13759879 h 13759953"/>
              <a:gd name="connsiteX29" fmla="*/ 9386890 w 13759235"/>
              <a:gd name="connsiteY29" fmla="*/ 13757874 h 13759953"/>
              <a:gd name="connsiteX30" fmla="*/ 5170008 w 13759235"/>
              <a:gd name="connsiteY30" fmla="*/ 13757874 h 13759953"/>
              <a:gd name="connsiteX31" fmla="*/ 1184626 w 13759235"/>
              <a:gd name="connsiteY31" fmla="*/ 11878382 h 13759953"/>
              <a:gd name="connsiteX32" fmla="*/ 1182706 w 13759235"/>
              <a:gd name="connsiteY32" fmla="*/ 11875939 h 13759953"/>
              <a:gd name="connsiteX33" fmla="*/ 1181457 w 13759235"/>
              <a:gd name="connsiteY33" fmla="*/ 11874497 h 13759953"/>
              <a:gd name="connsiteX34" fmla="*/ 2078 w 13759235"/>
              <a:gd name="connsiteY34" fmla="*/ 8589227 h 13759953"/>
              <a:gd name="connsiteX35" fmla="*/ 2078 w 13759235"/>
              <a:gd name="connsiteY35" fmla="*/ 4372346 h 13759953"/>
              <a:gd name="connsiteX36" fmla="*/ 74 w 13759235"/>
              <a:gd name="connsiteY36" fmla="*/ 4372346 h 13759953"/>
              <a:gd name="connsiteX37" fmla="*/ 75 w 13759235"/>
              <a:gd name="connsiteY37" fmla="*/ 1477482 h 13759953"/>
              <a:gd name="connsiteX38" fmla="*/ 0 w 13759235"/>
              <a:gd name="connsiteY38" fmla="*/ 1475998 h 13759953"/>
              <a:gd name="connsiteX39" fmla="*/ 75 w 13759235"/>
              <a:gd name="connsiteY39" fmla="*/ 1474514 h 13759953"/>
              <a:gd name="connsiteX40" fmla="*/ 74 w 13759235"/>
              <a:gd name="connsiteY40" fmla="*/ 1462157 h 13759953"/>
              <a:gd name="connsiteX41" fmla="*/ 698 w 13759235"/>
              <a:gd name="connsiteY41" fmla="*/ 1462156 h 13759953"/>
              <a:gd name="connsiteX42" fmla="*/ 7620 w 13759235"/>
              <a:gd name="connsiteY42" fmla="*/ 1325086 h 13759953"/>
              <a:gd name="connsiteX43" fmla="*/ 1325084 w 13759235"/>
              <a:gd name="connsiteY43" fmla="*/ 7620 h 13759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3759235" h="13759953">
                <a:moveTo>
                  <a:pt x="1325084" y="7620"/>
                </a:moveTo>
                <a:cubicBezTo>
                  <a:pt x="1374703" y="2581"/>
                  <a:pt x="1425048" y="0"/>
                  <a:pt x="1475997" y="0"/>
                </a:cubicBezTo>
                <a:cubicBezTo>
                  <a:pt x="2240219" y="0"/>
                  <a:pt x="2868787" y="580805"/>
                  <a:pt x="2944373" y="1325086"/>
                </a:cubicBezTo>
                <a:lnTo>
                  <a:pt x="2950393" y="1444312"/>
                </a:lnTo>
                <a:lnTo>
                  <a:pt x="2952795" y="1444312"/>
                </a:lnTo>
                <a:lnTo>
                  <a:pt x="2952795" y="1575417"/>
                </a:lnTo>
                <a:lnTo>
                  <a:pt x="2953367" y="1575418"/>
                </a:lnTo>
                <a:lnTo>
                  <a:pt x="2953367" y="5153711"/>
                </a:lnTo>
                <a:lnTo>
                  <a:pt x="2956537" y="5153711"/>
                </a:lnTo>
                <a:lnTo>
                  <a:pt x="2956536" y="8593112"/>
                </a:lnTo>
                <a:cubicBezTo>
                  <a:pt x="2956536" y="9051535"/>
                  <a:pt x="3095897" y="9477411"/>
                  <a:pt x="3334563" y="9830684"/>
                </a:cubicBezTo>
                <a:lnTo>
                  <a:pt x="3460305" y="9998835"/>
                </a:lnTo>
                <a:lnTo>
                  <a:pt x="3601680" y="10154387"/>
                </a:lnTo>
                <a:cubicBezTo>
                  <a:pt x="4002241" y="10554947"/>
                  <a:pt x="4555609" y="10802700"/>
                  <a:pt x="5166840" y="10802700"/>
                </a:cubicBezTo>
                <a:lnTo>
                  <a:pt x="8606242" y="10802701"/>
                </a:lnTo>
                <a:lnTo>
                  <a:pt x="8606243" y="10806584"/>
                </a:lnTo>
                <a:lnTo>
                  <a:pt x="12183820" y="10806584"/>
                </a:lnTo>
                <a:lnTo>
                  <a:pt x="12183820" y="10807158"/>
                </a:lnTo>
                <a:lnTo>
                  <a:pt x="12314924" y="10807159"/>
                </a:lnTo>
                <a:lnTo>
                  <a:pt x="12314924" y="10809558"/>
                </a:lnTo>
                <a:lnTo>
                  <a:pt x="12434149" y="10815579"/>
                </a:lnTo>
                <a:cubicBezTo>
                  <a:pt x="13178430" y="10891165"/>
                  <a:pt x="13759237" y="11519732"/>
                  <a:pt x="13759235" y="12283955"/>
                </a:cubicBezTo>
                <a:cubicBezTo>
                  <a:pt x="13759235" y="13048179"/>
                  <a:pt x="13178431" y="13676748"/>
                  <a:pt x="12434149" y="13752333"/>
                </a:cubicBezTo>
                <a:lnTo>
                  <a:pt x="12297080" y="13759254"/>
                </a:lnTo>
                <a:lnTo>
                  <a:pt x="12297079" y="13759878"/>
                </a:lnTo>
                <a:lnTo>
                  <a:pt x="12284716" y="13759879"/>
                </a:lnTo>
                <a:lnTo>
                  <a:pt x="12283237" y="13759953"/>
                </a:lnTo>
                <a:lnTo>
                  <a:pt x="12281758" y="13759878"/>
                </a:lnTo>
                <a:lnTo>
                  <a:pt x="9386890" y="13759879"/>
                </a:lnTo>
                <a:lnTo>
                  <a:pt x="9386890" y="13757874"/>
                </a:lnTo>
                <a:lnTo>
                  <a:pt x="5170008" y="13757874"/>
                </a:lnTo>
                <a:cubicBezTo>
                  <a:pt x="3565521" y="13757874"/>
                  <a:pt x="2131919" y="13026235"/>
                  <a:pt x="1184626" y="11878382"/>
                </a:cubicBezTo>
                <a:lnTo>
                  <a:pt x="1182706" y="11875939"/>
                </a:lnTo>
                <a:lnTo>
                  <a:pt x="1181457" y="11874497"/>
                </a:lnTo>
                <a:cubicBezTo>
                  <a:pt x="444674" y="10981723"/>
                  <a:pt x="2078" y="9837162"/>
                  <a:pt x="2078" y="8589227"/>
                </a:cubicBezTo>
                <a:lnTo>
                  <a:pt x="2078" y="4372346"/>
                </a:lnTo>
                <a:lnTo>
                  <a:pt x="74" y="4372346"/>
                </a:lnTo>
                <a:lnTo>
                  <a:pt x="75" y="1477482"/>
                </a:lnTo>
                <a:lnTo>
                  <a:pt x="0" y="1475998"/>
                </a:lnTo>
                <a:lnTo>
                  <a:pt x="75" y="1474514"/>
                </a:lnTo>
                <a:lnTo>
                  <a:pt x="74" y="1462157"/>
                </a:lnTo>
                <a:lnTo>
                  <a:pt x="698" y="1462156"/>
                </a:lnTo>
                <a:lnTo>
                  <a:pt x="7620" y="1325086"/>
                </a:lnTo>
                <a:cubicBezTo>
                  <a:pt x="78167" y="630424"/>
                  <a:pt x="630422" y="78167"/>
                  <a:pt x="1325084" y="76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78A8D3D2-924E-BA59-33BD-6619C6A6B7F4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19" name="Freihandform 18">
              <a:extLst>
                <a:ext uri="{FF2B5EF4-FFF2-40B4-BE49-F238E27FC236}">
                  <a16:creationId xmlns:a16="http://schemas.microsoft.com/office/drawing/2014/main" id="{3252FB02-8DA3-1147-3ABF-3F905B7B89B9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D2F0C10D-7894-70DC-DD77-19C02C65E7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21" name="Freihandform 20">
            <a:extLst>
              <a:ext uri="{FF2B5EF4-FFF2-40B4-BE49-F238E27FC236}">
                <a16:creationId xmlns:a16="http://schemas.microsoft.com/office/drawing/2014/main" id="{4B4CA1AC-9EE8-F523-3046-41269EF06B8B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22" name="Textplatzhalter 2">
            <a:extLst>
              <a:ext uri="{FF2B5EF4-FFF2-40B4-BE49-F238E27FC236}">
                <a16:creationId xmlns:a16="http://schemas.microsoft.com/office/drawing/2014/main" id="{5F9C42B8-1883-D16C-D6D0-DC9CF31675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2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3F6E2250-77D4-E6E0-BEAD-83129EA543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7765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ild groß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fik 36" descr="Ein Bild, das Landfahrzeug, Fahrzeug, Rad, Reifen enthält.&#10;&#10;Automatisch generierte Beschreibung">
            <a:extLst>
              <a:ext uri="{FF2B5EF4-FFF2-40B4-BE49-F238E27FC236}">
                <a16:creationId xmlns:a16="http://schemas.microsoft.com/office/drawing/2014/main" id="{2A89CC4E-BF2A-1E26-4E74-E8275F8086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757" t="4842" r="28175" b="10060"/>
          <a:stretch/>
        </p:blipFill>
        <p:spPr>
          <a:xfrm>
            <a:off x="-1267" y="-2"/>
            <a:ext cx="4736592" cy="5143502"/>
          </a:xfrm>
          <a:custGeom>
            <a:avLst/>
            <a:gdLst>
              <a:gd name="connsiteX0" fmla="*/ 0 w 4736592"/>
              <a:gd name="connsiteY0" fmla="*/ 0 h 5143502"/>
              <a:gd name="connsiteX1" fmla="*/ 4736592 w 4736592"/>
              <a:gd name="connsiteY1" fmla="*/ 0 h 5143502"/>
              <a:gd name="connsiteX2" fmla="*/ 4736592 w 4736592"/>
              <a:gd name="connsiteY2" fmla="*/ 7087 h 5143502"/>
              <a:gd name="connsiteX3" fmla="*/ 4571211 w 4736592"/>
              <a:gd name="connsiteY3" fmla="*/ 7087 h 5143502"/>
              <a:gd name="connsiteX4" fmla="*/ 4122879 w 4736592"/>
              <a:gd name="connsiteY4" fmla="*/ 5143502 h 5143502"/>
              <a:gd name="connsiteX5" fmla="*/ 0 w 4736592"/>
              <a:gd name="connsiteY5" fmla="*/ 5143502 h 51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36592" h="5143502">
                <a:moveTo>
                  <a:pt x="0" y="0"/>
                </a:moveTo>
                <a:lnTo>
                  <a:pt x="4736592" y="0"/>
                </a:lnTo>
                <a:lnTo>
                  <a:pt x="4736592" y="7087"/>
                </a:lnTo>
                <a:lnTo>
                  <a:pt x="4571211" y="7087"/>
                </a:lnTo>
                <a:lnTo>
                  <a:pt x="4122879" y="5143502"/>
                </a:lnTo>
                <a:lnTo>
                  <a:pt x="0" y="5143502"/>
                </a:lnTo>
                <a:close/>
              </a:path>
            </a:pathLst>
          </a:custGeom>
        </p:spPr>
      </p:pic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10BBFA6C-0CAA-CD3E-AFC5-A4E90720363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267" y="7085"/>
            <a:ext cx="4496820" cy="5150587"/>
          </a:xfrm>
          <a:custGeom>
            <a:avLst/>
            <a:gdLst>
              <a:gd name="connsiteX0" fmla="*/ 0 w 4496820"/>
              <a:gd name="connsiteY0" fmla="*/ 0 h 5150587"/>
              <a:gd name="connsiteX1" fmla="*/ 463673 w 4496820"/>
              <a:gd name="connsiteY1" fmla="*/ 0 h 5150587"/>
              <a:gd name="connsiteX2" fmla="*/ 463673 w 4496820"/>
              <a:gd name="connsiteY2" fmla="*/ 189561 h 5150587"/>
              <a:gd name="connsiteX3" fmla="*/ 463673 w 4496820"/>
              <a:gd name="connsiteY3" fmla="*/ 506869 h 5150587"/>
              <a:gd name="connsiteX4" fmla="*/ 463673 w 4496820"/>
              <a:gd name="connsiteY4" fmla="*/ 703514 h 5150587"/>
              <a:gd name="connsiteX5" fmla="*/ 566466 w 4496820"/>
              <a:gd name="connsiteY5" fmla="*/ 806307 h 5150587"/>
              <a:gd name="connsiteX6" fmla="*/ 1486674 w 4496820"/>
              <a:gd name="connsiteY6" fmla="*/ 806307 h 5150587"/>
              <a:gd name="connsiteX7" fmla="*/ 1589467 w 4496820"/>
              <a:gd name="connsiteY7" fmla="*/ 703514 h 5150587"/>
              <a:gd name="connsiteX8" fmla="*/ 1589467 w 4496820"/>
              <a:gd name="connsiteY8" fmla="*/ 506869 h 5150587"/>
              <a:gd name="connsiteX9" fmla="*/ 1589467 w 4496820"/>
              <a:gd name="connsiteY9" fmla="*/ 189561 h 5150587"/>
              <a:gd name="connsiteX10" fmla="*/ 1589467 w 4496820"/>
              <a:gd name="connsiteY10" fmla="*/ 0 h 5150587"/>
              <a:gd name="connsiteX11" fmla="*/ 1751699 w 4496820"/>
              <a:gd name="connsiteY11" fmla="*/ 0 h 5150587"/>
              <a:gd name="connsiteX12" fmla="*/ 1751699 w 4496820"/>
              <a:gd name="connsiteY12" fmla="*/ 189561 h 5150587"/>
              <a:gd name="connsiteX13" fmla="*/ 1751699 w 4496820"/>
              <a:gd name="connsiteY13" fmla="*/ 506869 h 5150587"/>
              <a:gd name="connsiteX14" fmla="*/ 1751699 w 4496820"/>
              <a:gd name="connsiteY14" fmla="*/ 703514 h 5150587"/>
              <a:gd name="connsiteX15" fmla="*/ 1854492 w 4496820"/>
              <a:gd name="connsiteY15" fmla="*/ 806307 h 5150587"/>
              <a:gd name="connsiteX16" fmla="*/ 4496820 w 4496820"/>
              <a:gd name="connsiteY16" fmla="*/ 806307 h 5150587"/>
              <a:gd name="connsiteX17" fmla="*/ 4217914 w 4496820"/>
              <a:gd name="connsiteY17" fmla="*/ 4001657 h 5150587"/>
              <a:gd name="connsiteX18" fmla="*/ 4209749 w 4496820"/>
              <a:gd name="connsiteY18" fmla="*/ 4001356 h 5150587"/>
              <a:gd name="connsiteX19" fmla="*/ 4088757 w 4496820"/>
              <a:gd name="connsiteY19" fmla="*/ 4102881 h 5150587"/>
              <a:gd name="connsiteX20" fmla="*/ 4087160 w 4496820"/>
              <a:gd name="connsiteY20" fmla="*/ 4114405 h 5150587"/>
              <a:gd name="connsiteX21" fmla="*/ 4087107 w 4496820"/>
              <a:gd name="connsiteY21" fmla="*/ 4114400 h 5150587"/>
              <a:gd name="connsiteX22" fmla="*/ 4087016 w 4496820"/>
              <a:gd name="connsiteY22" fmla="*/ 4115444 h 5150587"/>
              <a:gd name="connsiteX23" fmla="*/ 4086998 w 4496820"/>
              <a:gd name="connsiteY23" fmla="*/ 4115569 h 5150587"/>
              <a:gd name="connsiteX24" fmla="*/ 4086994 w 4496820"/>
              <a:gd name="connsiteY24" fmla="*/ 4115695 h 5150587"/>
              <a:gd name="connsiteX25" fmla="*/ 4065606 w 4496820"/>
              <a:gd name="connsiteY25" fmla="*/ 4360162 h 5150587"/>
              <a:gd name="connsiteX26" fmla="*/ 4065775 w 4496820"/>
              <a:gd name="connsiteY26" fmla="*/ 4360176 h 5150587"/>
              <a:gd name="connsiteX27" fmla="*/ 4034619 w 4496820"/>
              <a:gd name="connsiteY27" fmla="*/ 4716286 h 5150587"/>
              <a:gd name="connsiteX28" fmla="*/ 4109944 w 4496820"/>
              <a:gd name="connsiteY28" fmla="*/ 5002435 h 5150587"/>
              <a:gd name="connsiteX29" fmla="*/ 4110038 w 4496820"/>
              <a:gd name="connsiteY29" fmla="*/ 5002566 h 5150587"/>
              <a:gd name="connsiteX30" fmla="*/ 4110183 w 4496820"/>
              <a:gd name="connsiteY30" fmla="*/ 5002787 h 5150587"/>
              <a:gd name="connsiteX31" fmla="*/ 4128654 w 4496820"/>
              <a:gd name="connsiteY31" fmla="*/ 5024274 h 5150587"/>
              <a:gd name="connsiteX32" fmla="*/ 4117629 w 4496820"/>
              <a:gd name="connsiteY32" fmla="*/ 5150587 h 5150587"/>
              <a:gd name="connsiteX33" fmla="*/ 0 w 4496820"/>
              <a:gd name="connsiteY33" fmla="*/ 5150587 h 515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96820" h="5150587">
                <a:moveTo>
                  <a:pt x="0" y="0"/>
                </a:moveTo>
                <a:lnTo>
                  <a:pt x="463673" y="0"/>
                </a:lnTo>
                <a:lnTo>
                  <a:pt x="463673" y="189561"/>
                </a:lnTo>
                <a:lnTo>
                  <a:pt x="463673" y="506869"/>
                </a:lnTo>
                <a:lnTo>
                  <a:pt x="463673" y="703514"/>
                </a:lnTo>
                <a:cubicBezTo>
                  <a:pt x="463673" y="760285"/>
                  <a:pt x="509695" y="806307"/>
                  <a:pt x="566466" y="806307"/>
                </a:cubicBezTo>
                <a:lnTo>
                  <a:pt x="1486674" y="806307"/>
                </a:lnTo>
                <a:cubicBezTo>
                  <a:pt x="1543445" y="806307"/>
                  <a:pt x="1589467" y="760285"/>
                  <a:pt x="1589467" y="703514"/>
                </a:cubicBezTo>
                <a:lnTo>
                  <a:pt x="1589467" y="506869"/>
                </a:lnTo>
                <a:lnTo>
                  <a:pt x="1589467" y="189561"/>
                </a:lnTo>
                <a:lnTo>
                  <a:pt x="1589467" y="0"/>
                </a:lnTo>
                <a:lnTo>
                  <a:pt x="1751699" y="0"/>
                </a:lnTo>
                <a:lnTo>
                  <a:pt x="1751699" y="189561"/>
                </a:lnTo>
                <a:lnTo>
                  <a:pt x="1751699" y="506869"/>
                </a:lnTo>
                <a:lnTo>
                  <a:pt x="1751699" y="703514"/>
                </a:lnTo>
                <a:cubicBezTo>
                  <a:pt x="1751699" y="760285"/>
                  <a:pt x="1797721" y="806307"/>
                  <a:pt x="1854492" y="806307"/>
                </a:cubicBezTo>
                <a:lnTo>
                  <a:pt x="4496820" y="806307"/>
                </a:lnTo>
                <a:lnTo>
                  <a:pt x="4217914" y="4001657"/>
                </a:lnTo>
                <a:lnTo>
                  <a:pt x="4209749" y="4001356"/>
                </a:lnTo>
                <a:cubicBezTo>
                  <a:pt x="4150564" y="4002182"/>
                  <a:pt x="4099847" y="4044739"/>
                  <a:pt x="4088757" y="4102881"/>
                </a:cubicBezTo>
                <a:lnTo>
                  <a:pt x="4087160" y="4114405"/>
                </a:lnTo>
                <a:lnTo>
                  <a:pt x="4087107" y="4114400"/>
                </a:lnTo>
                <a:lnTo>
                  <a:pt x="4087016" y="4115444"/>
                </a:lnTo>
                <a:lnTo>
                  <a:pt x="4086998" y="4115569"/>
                </a:lnTo>
                <a:lnTo>
                  <a:pt x="4086994" y="4115695"/>
                </a:lnTo>
                <a:lnTo>
                  <a:pt x="4065606" y="4360162"/>
                </a:lnTo>
                <a:lnTo>
                  <a:pt x="4065775" y="4360176"/>
                </a:lnTo>
                <a:lnTo>
                  <a:pt x="4034619" y="4716286"/>
                </a:lnTo>
                <a:cubicBezTo>
                  <a:pt x="4025399" y="4821672"/>
                  <a:pt x="4054320" y="4921598"/>
                  <a:pt x="4109944" y="5002435"/>
                </a:cubicBezTo>
                <a:lnTo>
                  <a:pt x="4110038" y="5002566"/>
                </a:lnTo>
                <a:lnTo>
                  <a:pt x="4110183" y="5002787"/>
                </a:lnTo>
                <a:lnTo>
                  <a:pt x="4128654" y="5024274"/>
                </a:lnTo>
                <a:lnTo>
                  <a:pt x="4117629" y="5150587"/>
                </a:lnTo>
                <a:lnTo>
                  <a:pt x="0" y="5150587"/>
                </a:lnTo>
                <a:close/>
              </a:path>
            </a:pathLst>
          </a:custGeom>
          <a:solidFill>
            <a:srgbClr val="868789"/>
          </a:solidFill>
        </p:spPr>
        <p:txBody>
          <a:bodyPr wrap="square" anchor="ctr">
            <a:noAutofit/>
          </a:bodyPr>
          <a:lstStyle>
            <a:lvl1pPr algn="ctr">
              <a:defRPr sz="2500"/>
            </a:lvl1pPr>
          </a:lstStyle>
          <a:p>
            <a:endParaRPr lang="de-DE"/>
          </a:p>
        </p:txBody>
      </p:sp>
      <p:sp>
        <p:nvSpPr>
          <p:cNvPr id="31" name="Freihandform 30">
            <a:extLst>
              <a:ext uri="{FF2B5EF4-FFF2-40B4-BE49-F238E27FC236}">
                <a16:creationId xmlns:a16="http://schemas.microsoft.com/office/drawing/2014/main" id="{0C6C344B-2EC7-4E51-E84B-D03F07C6D1E8}"/>
              </a:ext>
            </a:extLst>
          </p:cNvPr>
          <p:cNvSpPr/>
          <p:nvPr userDrawn="1"/>
        </p:nvSpPr>
        <p:spPr>
          <a:xfrm>
            <a:off x="4116279" y="-1"/>
            <a:ext cx="5027721" cy="5147044"/>
          </a:xfrm>
          <a:custGeom>
            <a:avLst/>
            <a:gdLst>
              <a:gd name="connsiteX0" fmla="*/ 450308 w 5027721"/>
              <a:gd name="connsiteY0" fmla="*/ 0 h 5147044"/>
              <a:gd name="connsiteX1" fmla="*/ 4904032 w 5027721"/>
              <a:gd name="connsiteY1" fmla="*/ 0 h 5147044"/>
              <a:gd name="connsiteX2" fmla="*/ 4904032 w 5027721"/>
              <a:gd name="connsiteY2" fmla="*/ 1 h 5147044"/>
              <a:gd name="connsiteX3" fmla="*/ 5027721 w 5027721"/>
              <a:gd name="connsiteY3" fmla="*/ 1 h 5147044"/>
              <a:gd name="connsiteX4" fmla="*/ 5027721 w 5027721"/>
              <a:gd name="connsiteY4" fmla="*/ 5147044 h 5147044"/>
              <a:gd name="connsiteX5" fmla="*/ 2302933 w 5027721"/>
              <a:gd name="connsiteY5" fmla="*/ 5147044 h 5147044"/>
              <a:gd name="connsiteX6" fmla="*/ 2302933 w 5027721"/>
              <a:gd name="connsiteY6" fmla="*/ 5147043 h 5147044"/>
              <a:gd name="connsiteX7" fmla="*/ 0 w 5027721"/>
              <a:gd name="connsiteY7" fmla="*/ 5147043 h 5147044"/>
              <a:gd name="connsiteX8" fmla="*/ 450308 w 5027721"/>
              <a:gd name="connsiteY8" fmla="*/ 0 h 514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27721" h="5147044">
                <a:moveTo>
                  <a:pt x="450308" y="0"/>
                </a:moveTo>
                <a:lnTo>
                  <a:pt x="4904032" y="0"/>
                </a:lnTo>
                <a:lnTo>
                  <a:pt x="4904032" y="1"/>
                </a:lnTo>
                <a:lnTo>
                  <a:pt x="5027721" y="1"/>
                </a:lnTo>
                <a:lnTo>
                  <a:pt x="5027721" y="5147044"/>
                </a:lnTo>
                <a:lnTo>
                  <a:pt x="2302933" y="5147044"/>
                </a:lnTo>
                <a:lnTo>
                  <a:pt x="2302933" y="5147043"/>
                </a:lnTo>
                <a:lnTo>
                  <a:pt x="0" y="5147043"/>
                </a:lnTo>
                <a:lnTo>
                  <a:pt x="450308" y="0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3" name="Freihandform 2">
            <a:extLst>
              <a:ext uri="{FF2B5EF4-FFF2-40B4-BE49-F238E27FC236}">
                <a16:creationId xmlns:a16="http://schemas.microsoft.com/office/drawing/2014/main" id="{BB4C9D4F-DA9E-6B85-F0FF-417505233CED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6C36207-FBED-A81E-5142-1A67F31AC30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495553" y="1987143"/>
            <a:ext cx="3988385" cy="2800722"/>
          </a:xfrm>
        </p:spPr>
        <p:txBody>
          <a:bodyPr>
            <a:noAutofit/>
          </a:bodyPr>
          <a:lstStyle>
            <a:lvl1pPr marL="180000" indent="-18000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SzPct val="120000"/>
              <a:buFont typeface="Arial" panose="020B0604020202020204" pitchFamily="34" charset="0"/>
              <a:buChar char="•"/>
              <a:defRPr sz="170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  <a:p>
            <a:pPr lvl="0"/>
            <a:endParaRPr lang="de-D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8C943C3-34FF-F6F3-47FB-E3C12D234D63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4495551" y="1470532"/>
            <a:ext cx="3988385" cy="327782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700" b="0" i="0">
                <a:solidFill>
                  <a:schemeClr val="tx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Überschrift:</a:t>
            </a:r>
          </a:p>
        </p:txBody>
      </p:sp>
      <p:pic>
        <p:nvPicPr>
          <p:cNvPr id="19" name="Grafik 18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057C3E89-5F3E-4670-7A1A-0F33888CEF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2" name="Textplatzhalter 2">
            <a:extLst>
              <a:ext uri="{FF2B5EF4-FFF2-40B4-BE49-F238E27FC236}">
                <a16:creationId xmlns:a16="http://schemas.microsoft.com/office/drawing/2014/main" id="{97E6E941-F806-7A98-58D3-8A7DF122BA9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2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sp>
        <p:nvSpPr>
          <p:cNvPr id="14" name="Freihandform 13">
            <a:extLst>
              <a:ext uri="{FF2B5EF4-FFF2-40B4-BE49-F238E27FC236}">
                <a16:creationId xmlns:a16="http://schemas.microsoft.com/office/drawing/2014/main" id="{B270BE2A-43F9-778F-D882-3B961BA76262}"/>
              </a:ext>
            </a:extLst>
          </p:cNvPr>
          <p:cNvSpPr/>
          <p:nvPr userDrawn="1"/>
        </p:nvSpPr>
        <p:spPr>
          <a:xfrm rot="300000">
            <a:off x="4043586" y="4046617"/>
            <a:ext cx="1166385" cy="1166446"/>
          </a:xfrm>
          <a:custGeom>
            <a:avLst/>
            <a:gdLst>
              <a:gd name="connsiteX0" fmla="*/ 1325084 w 13759235"/>
              <a:gd name="connsiteY0" fmla="*/ 7620 h 13759953"/>
              <a:gd name="connsiteX1" fmla="*/ 1475997 w 13759235"/>
              <a:gd name="connsiteY1" fmla="*/ 0 h 13759953"/>
              <a:gd name="connsiteX2" fmla="*/ 2944373 w 13759235"/>
              <a:gd name="connsiteY2" fmla="*/ 1325086 h 13759953"/>
              <a:gd name="connsiteX3" fmla="*/ 2950393 w 13759235"/>
              <a:gd name="connsiteY3" fmla="*/ 1444312 h 13759953"/>
              <a:gd name="connsiteX4" fmla="*/ 2952795 w 13759235"/>
              <a:gd name="connsiteY4" fmla="*/ 1444312 h 13759953"/>
              <a:gd name="connsiteX5" fmla="*/ 2952795 w 13759235"/>
              <a:gd name="connsiteY5" fmla="*/ 1575417 h 13759953"/>
              <a:gd name="connsiteX6" fmla="*/ 2953367 w 13759235"/>
              <a:gd name="connsiteY6" fmla="*/ 1575418 h 13759953"/>
              <a:gd name="connsiteX7" fmla="*/ 2953367 w 13759235"/>
              <a:gd name="connsiteY7" fmla="*/ 5153711 h 13759953"/>
              <a:gd name="connsiteX8" fmla="*/ 2956537 w 13759235"/>
              <a:gd name="connsiteY8" fmla="*/ 5153711 h 13759953"/>
              <a:gd name="connsiteX9" fmla="*/ 2956536 w 13759235"/>
              <a:gd name="connsiteY9" fmla="*/ 8593112 h 13759953"/>
              <a:gd name="connsiteX10" fmla="*/ 3334563 w 13759235"/>
              <a:gd name="connsiteY10" fmla="*/ 9830684 h 13759953"/>
              <a:gd name="connsiteX11" fmla="*/ 3460305 w 13759235"/>
              <a:gd name="connsiteY11" fmla="*/ 9998835 h 13759953"/>
              <a:gd name="connsiteX12" fmla="*/ 3601680 w 13759235"/>
              <a:gd name="connsiteY12" fmla="*/ 10154387 h 13759953"/>
              <a:gd name="connsiteX13" fmla="*/ 5166840 w 13759235"/>
              <a:gd name="connsiteY13" fmla="*/ 10802700 h 13759953"/>
              <a:gd name="connsiteX14" fmla="*/ 8606242 w 13759235"/>
              <a:gd name="connsiteY14" fmla="*/ 10802701 h 13759953"/>
              <a:gd name="connsiteX15" fmla="*/ 8606243 w 13759235"/>
              <a:gd name="connsiteY15" fmla="*/ 10806584 h 13759953"/>
              <a:gd name="connsiteX16" fmla="*/ 12183820 w 13759235"/>
              <a:gd name="connsiteY16" fmla="*/ 10806584 h 13759953"/>
              <a:gd name="connsiteX17" fmla="*/ 12183820 w 13759235"/>
              <a:gd name="connsiteY17" fmla="*/ 10807158 h 13759953"/>
              <a:gd name="connsiteX18" fmla="*/ 12314924 w 13759235"/>
              <a:gd name="connsiteY18" fmla="*/ 10807159 h 13759953"/>
              <a:gd name="connsiteX19" fmla="*/ 12314924 w 13759235"/>
              <a:gd name="connsiteY19" fmla="*/ 10809558 h 13759953"/>
              <a:gd name="connsiteX20" fmla="*/ 12434149 w 13759235"/>
              <a:gd name="connsiteY20" fmla="*/ 10815579 h 13759953"/>
              <a:gd name="connsiteX21" fmla="*/ 13759235 w 13759235"/>
              <a:gd name="connsiteY21" fmla="*/ 12283955 h 13759953"/>
              <a:gd name="connsiteX22" fmla="*/ 12434149 w 13759235"/>
              <a:gd name="connsiteY22" fmla="*/ 13752333 h 13759953"/>
              <a:gd name="connsiteX23" fmla="*/ 12297080 w 13759235"/>
              <a:gd name="connsiteY23" fmla="*/ 13759254 h 13759953"/>
              <a:gd name="connsiteX24" fmla="*/ 12297079 w 13759235"/>
              <a:gd name="connsiteY24" fmla="*/ 13759878 h 13759953"/>
              <a:gd name="connsiteX25" fmla="*/ 12284716 w 13759235"/>
              <a:gd name="connsiteY25" fmla="*/ 13759879 h 13759953"/>
              <a:gd name="connsiteX26" fmla="*/ 12283237 w 13759235"/>
              <a:gd name="connsiteY26" fmla="*/ 13759953 h 13759953"/>
              <a:gd name="connsiteX27" fmla="*/ 12281758 w 13759235"/>
              <a:gd name="connsiteY27" fmla="*/ 13759878 h 13759953"/>
              <a:gd name="connsiteX28" fmla="*/ 9386890 w 13759235"/>
              <a:gd name="connsiteY28" fmla="*/ 13759879 h 13759953"/>
              <a:gd name="connsiteX29" fmla="*/ 9386890 w 13759235"/>
              <a:gd name="connsiteY29" fmla="*/ 13757874 h 13759953"/>
              <a:gd name="connsiteX30" fmla="*/ 5170008 w 13759235"/>
              <a:gd name="connsiteY30" fmla="*/ 13757874 h 13759953"/>
              <a:gd name="connsiteX31" fmla="*/ 1184626 w 13759235"/>
              <a:gd name="connsiteY31" fmla="*/ 11878382 h 13759953"/>
              <a:gd name="connsiteX32" fmla="*/ 1182706 w 13759235"/>
              <a:gd name="connsiteY32" fmla="*/ 11875939 h 13759953"/>
              <a:gd name="connsiteX33" fmla="*/ 1181457 w 13759235"/>
              <a:gd name="connsiteY33" fmla="*/ 11874497 h 13759953"/>
              <a:gd name="connsiteX34" fmla="*/ 2078 w 13759235"/>
              <a:gd name="connsiteY34" fmla="*/ 8589227 h 13759953"/>
              <a:gd name="connsiteX35" fmla="*/ 2078 w 13759235"/>
              <a:gd name="connsiteY35" fmla="*/ 4372346 h 13759953"/>
              <a:gd name="connsiteX36" fmla="*/ 74 w 13759235"/>
              <a:gd name="connsiteY36" fmla="*/ 4372346 h 13759953"/>
              <a:gd name="connsiteX37" fmla="*/ 75 w 13759235"/>
              <a:gd name="connsiteY37" fmla="*/ 1477482 h 13759953"/>
              <a:gd name="connsiteX38" fmla="*/ 0 w 13759235"/>
              <a:gd name="connsiteY38" fmla="*/ 1475998 h 13759953"/>
              <a:gd name="connsiteX39" fmla="*/ 75 w 13759235"/>
              <a:gd name="connsiteY39" fmla="*/ 1474514 h 13759953"/>
              <a:gd name="connsiteX40" fmla="*/ 74 w 13759235"/>
              <a:gd name="connsiteY40" fmla="*/ 1462157 h 13759953"/>
              <a:gd name="connsiteX41" fmla="*/ 698 w 13759235"/>
              <a:gd name="connsiteY41" fmla="*/ 1462156 h 13759953"/>
              <a:gd name="connsiteX42" fmla="*/ 7620 w 13759235"/>
              <a:gd name="connsiteY42" fmla="*/ 1325086 h 13759953"/>
              <a:gd name="connsiteX43" fmla="*/ 1325084 w 13759235"/>
              <a:gd name="connsiteY43" fmla="*/ 7620 h 13759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3759235" h="13759953">
                <a:moveTo>
                  <a:pt x="1325084" y="7620"/>
                </a:moveTo>
                <a:cubicBezTo>
                  <a:pt x="1374703" y="2581"/>
                  <a:pt x="1425048" y="0"/>
                  <a:pt x="1475997" y="0"/>
                </a:cubicBezTo>
                <a:cubicBezTo>
                  <a:pt x="2240219" y="0"/>
                  <a:pt x="2868787" y="580805"/>
                  <a:pt x="2944373" y="1325086"/>
                </a:cubicBezTo>
                <a:lnTo>
                  <a:pt x="2950393" y="1444312"/>
                </a:lnTo>
                <a:lnTo>
                  <a:pt x="2952795" y="1444312"/>
                </a:lnTo>
                <a:lnTo>
                  <a:pt x="2952795" y="1575417"/>
                </a:lnTo>
                <a:lnTo>
                  <a:pt x="2953367" y="1575418"/>
                </a:lnTo>
                <a:lnTo>
                  <a:pt x="2953367" y="5153711"/>
                </a:lnTo>
                <a:lnTo>
                  <a:pt x="2956537" y="5153711"/>
                </a:lnTo>
                <a:lnTo>
                  <a:pt x="2956536" y="8593112"/>
                </a:lnTo>
                <a:cubicBezTo>
                  <a:pt x="2956536" y="9051535"/>
                  <a:pt x="3095897" y="9477411"/>
                  <a:pt x="3334563" y="9830684"/>
                </a:cubicBezTo>
                <a:lnTo>
                  <a:pt x="3460305" y="9998835"/>
                </a:lnTo>
                <a:lnTo>
                  <a:pt x="3601680" y="10154387"/>
                </a:lnTo>
                <a:cubicBezTo>
                  <a:pt x="4002241" y="10554947"/>
                  <a:pt x="4555609" y="10802700"/>
                  <a:pt x="5166840" y="10802700"/>
                </a:cubicBezTo>
                <a:lnTo>
                  <a:pt x="8606242" y="10802701"/>
                </a:lnTo>
                <a:lnTo>
                  <a:pt x="8606243" y="10806584"/>
                </a:lnTo>
                <a:lnTo>
                  <a:pt x="12183820" y="10806584"/>
                </a:lnTo>
                <a:lnTo>
                  <a:pt x="12183820" y="10807158"/>
                </a:lnTo>
                <a:lnTo>
                  <a:pt x="12314924" y="10807159"/>
                </a:lnTo>
                <a:lnTo>
                  <a:pt x="12314924" y="10809558"/>
                </a:lnTo>
                <a:lnTo>
                  <a:pt x="12434149" y="10815579"/>
                </a:lnTo>
                <a:cubicBezTo>
                  <a:pt x="13178430" y="10891165"/>
                  <a:pt x="13759237" y="11519732"/>
                  <a:pt x="13759235" y="12283955"/>
                </a:cubicBezTo>
                <a:cubicBezTo>
                  <a:pt x="13759235" y="13048179"/>
                  <a:pt x="13178431" y="13676748"/>
                  <a:pt x="12434149" y="13752333"/>
                </a:cubicBezTo>
                <a:lnTo>
                  <a:pt x="12297080" y="13759254"/>
                </a:lnTo>
                <a:lnTo>
                  <a:pt x="12297079" y="13759878"/>
                </a:lnTo>
                <a:lnTo>
                  <a:pt x="12284716" y="13759879"/>
                </a:lnTo>
                <a:lnTo>
                  <a:pt x="12283237" y="13759953"/>
                </a:lnTo>
                <a:lnTo>
                  <a:pt x="12281758" y="13759878"/>
                </a:lnTo>
                <a:lnTo>
                  <a:pt x="9386890" y="13759879"/>
                </a:lnTo>
                <a:lnTo>
                  <a:pt x="9386890" y="13757874"/>
                </a:lnTo>
                <a:lnTo>
                  <a:pt x="5170008" y="13757874"/>
                </a:lnTo>
                <a:cubicBezTo>
                  <a:pt x="3565521" y="13757874"/>
                  <a:pt x="2131919" y="13026235"/>
                  <a:pt x="1184626" y="11878382"/>
                </a:cubicBezTo>
                <a:lnTo>
                  <a:pt x="1182706" y="11875939"/>
                </a:lnTo>
                <a:lnTo>
                  <a:pt x="1181457" y="11874497"/>
                </a:lnTo>
                <a:cubicBezTo>
                  <a:pt x="444674" y="10981723"/>
                  <a:pt x="2078" y="9837162"/>
                  <a:pt x="2078" y="8589227"/>
                </a:cubicBezTo>
                <a:lnTo>
                  <a:pt x="2078" y="4372346"/>
                </a:lnTo>
                <a:lnTo>
                  <a:pt x="74" y="4372346"/>
                </a:lnTo>
                <a:lnTo>
                  <a:pt x="75" y="1477482"/>
                </a:lnTo>
                <a:lnTo>
                  <a:pt x="0" y="1475998"/>
                </a:lnTo>
                <a:lnTo>
                  <a:pt x="75" y="1474514"/>
                </a:lnTo>
                <a:lnTo>
                  <a:pt x="74" y="1462157"/>
                </a:lnTo>
                <a:lnTo>
                  <a:pt x="698" y="1462156"/>
                </a:lnTo>
                <a:lnTo>
                  <a:pt x="7620" y="1325086"/>
                </a:lnTo>
                <a:cubicBezTo>
                  <a:pt x="78167" y="630424"/>
                  <a:pt x="630422" y="78167"/>
                  <a:pt x="1325084" y="76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6109DA9F-6CAD-89D5-9D5B-26CDEECEABBC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16" name="Freihandform 15">
              <a:extLst>
                <a:ext uri="{FF2B5EF4-FFF2-40B4-BE49-F238E27FC236}">
                  <a16:creationId xmlns:a16="http://schemas.microsoft.com/office/drawing/2014/main" id="{585005AF-38BA-2628-5E6D-D15C536914C0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7E5D1140-9333-2EC0-CD56-9078AF3A78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707EB16D-2D40-C081-5F36-F866654804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7401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ild groß, Inhalt ohn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fik 36" descr="Ein Bild, das Landfahrzeug, Fahrzeug, Rad, Reifen enthält.&#10;&#10;Automatisch generierte Beschreibung">
            <a:extLst>
              <a:ext uri="{FF2B5EF4-FFF2-40B4-BE49-F238E27FC236}">
                <a16:creationId xmlns:a16="http://schemas.microsoft.com/office/drawing/2014/main" id="{2A89CC4E-BF2A-1E26-4E74-E8275F8086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757" t="4842" r="28175" b="10060"/>
          <a:stretch/>
        </p:blipFill>
        <p:spPr>
          <a:xfrm>
            <a:off x="-1267" y="-2"/>
            <a:ext cx="4736592" cy="5143502"/>
          </a:xfrm>
          <a:custGeom>
            <a:avLst/>
            <a:gdLst>
              <a:gd name="connsiteX0" fmla="*/ 0 w 4736592"/>
              <a:gd name="connsiteY0" fmla="*/ 0 h 5143502"/>
              <a:gd name="connsiteX1" fmla="*/ 4736592 w 4736592"/>
              <a:gd name="connsiteY1" fmla="*/ 0 h 5143502"/>
              <a:gd name="connsiteX2" fmla="*/ 4736592 w 4736592"/>
              <a:gd name="connsiteY2" fmla="*/ 7087 h 5143502"/>
              <a:gd name="connsiteX3" fmla="*/ 4571211 w 4736592"/>
              <a:gd name="connsiteY3" fmla="*/ 7087 h 5143502"/>
              <a:gd name="connsiteX4" fmla="*/ 4122879 w 4736592"/>
              <a:gd name="connsiteY4" fmla="*/ 5143502 h 5143502"/>
              <a:gd name="connsiteX5" fmla="*/ 0 w 4736592"/>
              <a:gd name="connsiteY5" fmla="*/ 5143502 h 51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36592" h="5143502">
                <a:moveTo>
                  <a:pt x="0" y="0"/>
                </a:moveTo>
                <a:lnTo>
                  <a:pt x="4736592" y="0"/>
                </a:lnTo>
                <a:lnTo>
                  <a:pt x="4736592" y="7087"/>
                </a:lnTo>
                <a:lnTo>
                  <a:pt x="4571211" y="7087"/>
                </a:lnTo>
                <a:lnTo>
                  <a:pt x="4122879" y="5143502"/>
                </a:lnTo>
                <a:lnTo>
                  <a:pt x="0" y="5143502"/>
                </a:lnTo>
                <a:close/>
              </a:path>
            </a:pathLst>
          </a:custGeom>
        </p:spPr>
      </p:pic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10BBFA6C-0CAA-CD3E-AFC5-A4E90720363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267" y="7085"/>
            <a:ext cx="4496820" cy="5150587"/>
          </a:xfrm>
          <a:custGeom>
            <a:avLst/>
            <a:gdLst>
              <a:gd name="connsiteX0" fmla="*/ 0 w 4496820"/>
              <a:gd name="connsiteY0" fmla="*/ 0 h 5150587"/>
              <a:gd name="connsiteX1" fmla="*/ 463673 w 4496820"/>
              <a:gd name="connsiteY1" fmla="*/ 0 h 5150587"/>
              <a:gd name="connsiteX2" fmla="*/ 463673 w 4496820"/>
              <a:gd name="connsiteY2" fmla="*/ 189561 h 5150587"/>
              <a:gd name="connsiteX3" fmla="*/ 463673 w 4496820"/>
              <a:gd name="connsiteY3" fmla="*/ 506869 h 5150587"/>
              <a:gd name="connsiteX4" fmla="*/ 463673 w 4496820"/>
              <a:gd name="connsiteY4" fmla="*/ 703514 h 5150587"/>
              <a:gd name="connsiteX5" fmla="*/ 566466 w 4496820"/>
              <a:gd name="connsiteY5" fmla="*/ 806307 h 5150587"/>
              <a:gd name="connsiteX6" fmla="*/ 1486674 w 4496820"/>
              <a:gd name="connsiteY6" fmla="*/ 806307 h 5150587"/>
              <a:gd name="connsiteX7" fmla="*/ 1589467 w 4496820"/>
              <a:gd name="connsiteY7" fmla="*/ 703514 h 5150587"/>
              <a:gd name="connsiteX8" fmla="*/ 1589467 w 4496820"/>
              <a:gd name="connsiteY8" fmla="*/ 506869 h 5150587"/>
              <a:gd name="connsiteX9" fmla="*/ 1589467 w 4496820"/>
              <a:gd name="connsiteY9" fmla="*/ 189561 h 5150587"/>
              <a:gd name="connsiteX10" fmla="*/ 1589467 w 4496820"/>
              <a:gd name="connsiteY10" fmla="*/ 0 h 5150587"/>
              <a:gd name="connsiteX11" fmla="*/ 1751699 w 4496820"/>
              <a:gd name="connsiteY11" fmla="*/ 0 h 5150587"/>
              <a:gd name="connsiteX12" fmla="*/ 1751699 w 4496820"/>
              <a:gd name="connsiteY12" fmla="*/ 189561 h 5150587"/>
              <a:gd name="connsiteX13" fmla="*/ 1751699 w 4496820"/>
              <a:gd name="connsiteY13" fmla="*/ 506869 h 5150587"/>
              <a:gd name="connsiteX14" fmla="*/ 1751699 w 4496820"/>
              <a:gd name="connsiteY14" fmla="*/ 703514 h 5150587"/>
              <a:gd name="connsiteX15" fmla="*/ 1854492 w 4496820"/>
              <a:gd name="connsiteY15" fmla="*/ 806307 h 5150587"/>
              <a:gd name="connsiteX16" fmla="*/ 4496820 w 4496820"/>
              <a:gd name="connsiteY16" fmla="*/ 806307 h 5150587"/>
              <a:gd name="connsiteX17" fmla="*/ 4217914 w 4496820"/>
              <a:gd name="connsiteY17" fmla="*/ 4001657 h 5150587"/>
              <a:gd name="connsiteX18" fmla="*/ 4209749 w 4496820"/>
              <a:gd name="connsiteY18" fmla="*/ 4001356 h 5150587"/>
              <a:gd name="connsiteX19" fmla="*/ 4088757 w 4496820"/>
              <a:gd name="connsiteY19" fmla="*/ 4102881 h 5150587"/>
              <a:gd name="connsiteX20" fmla="*/ 4087160 w 4496820"/>
              <a:gd name="connsiteY20" fmla="*/ 4114405 h 5150587"/>
              <a:gd name="connsiteX21" fmla="*/ 4087107 w 4496820"/>
              <a:gd name="connsiteY21" fmla="*/ 4114400 h 5150587"/>
              <a:gd name="connsiteX22" fmla="*/ 4087016 w 4496820"/>
              <a:gd name="connsiteY22" fmla="*/ 4115444 h 5150587"/>
              <a:gd name="connsiteX23" fmla="*/ 4086998 w 4496820"/>
              <a:gd name="connsiteY23" fmla="*/ 4115569 h 5150587"/>
              <a:gd name="connsiteX24" fmla="*/ 4086994 w 4496820"/>
              <a:gd name="connsiteY24" fmla="*/ 4115695 h 5150587"/>
              <a:gd name="connsiteX25" fmla="*/ 4065606 w 4496820"/>
              <a:gd name="connsiteY25" fmla="*/ 4360162 h 5150587"/>
              <a:gd name="connsiteX26" fmla="*/ 4065775 w 4496820"/>
              <a:gd name="connsiteY26" fmla="*/ 4360176 h 5150587"/>
              <a:gd name="connsiteX27" fmla="*/ 4034619 w 4496820"/>
              <a:gd name="connsiteY27" fmla="*/ 4716286 h 5150587"/>
              <a:gd name="connsiteX28" fmla="*/ 4109944 w 4496820"/>
              <a:gd name="connsiteY28" fmla="*/ 5002435 h 5150587"/>
              <a:gd name="connsiteX29" fmla="*/ 4110038 w 4496820"/>
              <a:gd name="connsiteY29" fmla="*/ 5002566 h 5150587"/>
              <a:gd name="connsiteX30" fmla="*/ 4110183 w 4496820"/>
              <a:gd name="connsiteY30" fmla="*/ 5002787 h 5150587"/>
              <a:gd name="connsiteX31" fmla="*/ 4128654 w 4496820"/>
              <a:gd name="connsiteY31" fmla="*/ 5024274 h 5150587"/>
              <a:gd name="connsiteX32" fmla="*/ 4117629 w 4496820"/>
              <a:gd name="connsiteY32" fmla="*/ 5150587 h 5150587"/>
              <a:gd name="connsiteX33" fmla="*/ 0 w 4496820"/>
              <a:gd name="connsiteY33" fmla="*/ 5150587 h 515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96820" h="5150587">
                <a:moveTo>
                  <a:pt x="0" y="0"/>
                </a:moveTo>
                <a:lnTo>
                  <a:pt x="463673" y="0"/>
                </a:lnTo>
                <a:lnTo>
                  <a:pt x="463673" y="189561"/>
                </a:lnTo>
                <a:lnTo>
                  <a:pt x="463673" y="506869"/>
                </a:lnTo>
                <a:lnTo>
                  <a:pt x="463673" y="703514"/>
                </a:lnTo>
                <a:cubicBezTo>
                  <a:pt x="463673" y="760285"/>
                  <a:pt x="509695" y="806307"/>
                  <a:pt x="566466" y="806307"/>
                </a:cubicBezTo>
                <a:lnTo>
                  <a:pt x="1486674" y="806307"/>
                </a:lnTo>
                <a:cubicBezTo>
                  <a:pt x="1543445" y="806307"/>
                  <a:pt x="1589467" y="760285"/>
                  <a:pt x="1589467" y="703514"/>
                </a:cubicBezTo>
                <a:lnTo>
                  <a:pt x="1589467" y="506869"/>
                </a:lnTo>
                <a:lnTo>
                  <a:pt x="1589467" y="189561"/>
                </a:lnTo>
                <a:lnTo>
                  <a:pt x="1589467" y="0"/>
                </a:lnTo>
                <a:lnTo>
                  <a:pt x="1751699" y="0"/>
                </a:lnTo>
                <a:lnTo>
                  <a:pt x="1751699" y="189561"/>
                </a:lnTo>
                <a:lnTo>
                  <a:pt x="1751699" y="506869"/>
                </a:lnTo>
                <a:lnTo>
                  <a:pt x="1751699" y="703514"/>
                </a:lnTo>
                <a:cubicBezTo>
                  <a:pt x="1751699" y="760285"/>
                  <a:pt x="1797721" y="806307"/>
                  <a:pt x="1854492" y="806307"/>
                </a:cubicBezTo>
                <a:lnTo>
                  <a:pt x="4496820" y="806307"/>
                </a:lnTo>
                <a:lnTo>
                  <a:pt x="4217914" y="4001657"/>
                </a:lnTo>
                <a:lnTo>
                  <a:pt x="4209749" y="4001356"/>
                </a:lnTo>
                <a:cubicBezTo>
                  <a:pt x="4150564" y="4002182"/>
                  <a:pt x="4099847" y="4044739"/>
                  <a:pt x="4088757" y="4102881"/>
                </a:cubicBezTo>
                <a:lnTo>
                  <a:pt x="4087160" y="4114405"/>
                </a:lnTo>
                <a:lnTo>
                  <a:pt x="4087107" y="4114400"/>
                </a:lnTo>
                <a:lnTo>
                  <a:pt x="4087016" y="4115444"/>
                </a:lnTo>
                <a:lnTo>
                  <a:pt x="4086998" y="4115569"/>
                </a:lnTo>
                <a:lnTo>
                  <a:pt x="4086994" y="4115695"/>
                </a:lnTo>
                <a:lnTo>
                  <a:pt x="4065606" y="4360162"/>
                </a:lnTo>
                <a:lnTo>
                  <a:pt x="4065775" y="4360176"/>
                </a:lnTo>
                <a:lnTo>
                  <a:pt x="4034619" y="4716286"/>
                </a:lnTo>
                <a:cubicBezTo>
                  <a:pt x="4025399" y="4821672"/>
                  <a:pt x="4054320" y="4921598"/>
                  <a:pt x="4109944" y="5002435"/>
                </a:cubicBezTo>
                <a:lnTo>
                  <a:pt x="4110038" y="5002566"/>
                </a:lnTo>
                <a:lnTo>
                  <a:pt x="4110183" y="5002787"/>
                </a:lnTo>
                <a:lnTo>
                  <a:pt x="4128654" y="5024274"/>
                </a:lnTo>
                <a:lnTo>
                  <a:pt x="4117629" y="5150587"/>
                </a:lnTo>
                <a:lnTo>
                  <a:pt x="0" y="5150587"/>
                </a:lnTo>
                <a:close/>
              </a:path>
            </a:pathLst>
          </a:custGeom>
          <a:solidFill>
            <a:srgbClr val="868789"/>
          </a:solidFill>
        </p:spPr>
        <p:txBody>
          <a:bodyPr wrap="square" anchor="ctr">
            <a:noAutofit/>
          </a:bodyPr>
          <a:lstStyle>
            <a:lvl1pPr algn="ctr">
              <a:defRPr sz="2500"/>
            </a:lvl1pPr>
          </a:lstStyle>
          <a:p>
            <a:endParaRPr lang="de-DE"/>
          </a:p>
        </p:txBody>
      </p:sp>
      <p:sp>
        <p:nvSpPr>
          <p:cNvPr id="31" name="Freihandform 30">
            <a:extLst>
              <a:ext uri="{FF2B5EF4-FFF2-40B4-BE49-F238E27FC236}">
                <a16:creationId xmlns:a16="http://schemas.microsoft.com/office/drawing/2014/main" id="{0C6C344B-2EC7-4E51-E84B-D03F07C6D1E8}"/>
              </a:ext>
            </a:extLst>
          </p:cNvPr>
          <p:cNvSpPr/>
          <p:nvPr userDrawn="1"/>
        </p:nvSpPr>
        <p:spPr>
          <a:xfrm>
            <a:off x="4116279" y="-1"/>
            <a:ext cx="5027721" cy="5147044"/>
          </a:xfrm>
          <a:custGeom>
            <a:avLst/>
            <a:gdLst>
              <a:gd name="connsiteX0" fmla="*/ 450308 w 5027721"/>
              <a:gd name="connsiteY0" fmla="*/ 0 h 5147044"/>
              <a:gd name="connsiteX1" fmla="*/ 4904032 w 5027721"/>
              <a:gd name="connsiteY1" fmla="*/ 0 h 5147044"/>
              <a:gd name="connsiteX2" fmla="*/ 4904032 w 5027721"/>
              <a:gd name="connsiteY2" fmla="*/ 1 h 5147044"/>
              <a:gd name="connsiteX3" fmla="*/ 5027721 w 5027721"/>
              <a:gd name="connsiteY3" fmla="*/ 1 h 5147044"/>
              <a:gd name="connsiteX4" fmla="*/ 5027721 w 5027721"/>
              <a:gd name="connsiteY4" fmla="*/ 5147044 h 5147044"/>
              <a:gd name="connsiteX5" fmla="*/ 2302933 w 5027721"/>
              <a:gd name="connsiteY5" fmla="*/ 5147044 h 5147044"/>
              <a:gd name="connsiteX6" fmla="*/ 2302933 w 5027721"/>
              <a:gd name="connsiteY6" fmla="*/ 5147043 h 5147044"/>
              <a:gd name="connsiteX7" fmla="*/ 0 w 5027721"/>
              <a:gd name="connsiteY7" fmla="*/ 5147043 h 5147044"/>
              <a:gd name="connsiteX8" fmla="*/ 450308 w 5027721"/>
              <a:gd name="connsiteY8" fmla="*/ 0 h 514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27721" h="5147044">
                <a:moveTo>
                  <a:pt x="450308" y="0"/>
                </a:moveTo>
                <a:lnTo>
                  <a:pt x="4904032" y="0"/>
                </a:lnTo>
                <a:lnTo>
                  <a:pt x="4904032" y="1"/>
                </a:lnTo>
                <a:lnTo>
                  <a:pt x="5027721" y="1"/>
                </a:lnTo>
                <a:lnTo>
                  <a:pt x="5027721" y="5147044"/>
                </a:lnTo>
                <a:lnTo>
                  <a:pt x="2302933" y="5147044"/>
                </a:lnTo>
                <a:lnTo>
                  <a:pt x="2302933" y="5147043"/>
                </a:lnTo>
                <a:lnTo>
                  <a:pt x="0" y="5147043"/>
                </a:lnTo>
                <a:lnTo>
                  <a:pt x="450308" y="0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3" name="Freihandform 2">
            <a:extLst>
              <a:ext uri="{FF2B5EF4-FFF2-40B4-BE49-F238E27FC236}">
                <a16:creationId xmlns:a16="http://schemas.microsoft.com/office/drawing/2014/main" id="{BB4C9D4F-DA9E-6B85-F0FF-417505233CED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19" name="Grafik 18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057C3E89-5F3E-4670-7A1A-0F33888CEF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2" name="Textplatzhalter 2">
            <a:extLst>
              <a:ext uri="{FF2B5EF4-FFF2-40B4-BE49-F238E27FC236}">
                <a16:creationId xmlns:a16="http://schemas.microsoft.com/office/drawing/2014/main" id="{97E6E941-F806-7A98-58D3-8A7DF122BA9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2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sp>
        <p:nvSpPr>
          <p:cNvPr id="14" name="Freihandform 13">
            <a:extLst>
              <a:ext uri="{FF2B5EF4-FFF2-40B4-BE49-F238E27FC236}">
                <a16:creationId xmlns:a16="http://schemas.microsoft.com/office/drawing/2014/main" id="{B270BE2A-43F9-778F-D882-3B961BA76262}"/>
              </a:ext>
            </a:extLst>
          </p:cNvPr>
          <p:cNvSpPr/>
          <p:nvPr userDrawn="1"/>
        </p:nvSpPr>
        <p:spPr>
          <a:xfrm rot="300000">
            <a:off x="4043586" y="4046617"/>
            <a:ext cx="1166385" cy="1166446"/>
          </a:xfrm>
          <a:custGeom>
            <a:avLst/>
            <a:gdLst>
              <a:gd name="connsiteX0" fmla="*/ 1325084 w 13759235"/>
              <a:gd name="connsiteY0" fmla="*/ 7620 h 13759953"/>
              <a:gd name="connsiteX1" fmla="*/ 1475997 w 13759235"/>
              <a:gd name="connsiteY1" fmla="*/ 0 h 13759953"/>
              <a:gd name="connsiteX2" fmla="*/ 2944373 w 13759235"/>
              <a:gd name="connsiteY2" fmla="*/ 1325086 h 13759953"/>
              <a:gd name="connsiteX3" fmla="*/ 2950393 w 13759235"/>
              <a:gd name="connsiteY3" fmla="*/ 1444312 h 13759953"/>
              <a:gd name="connsiteX4" fmla="*/ 2952795 w 13759235"/>
              <a:gd name="connsiteY4" fmla="*/ 1444312 h 13759953"/>
              <a:gd name="connsiteX5" fmla="*/ 2952795 w 13759235"/>
              <a:gd name="connsiteY5" fmla="*/ 1575417 h 13759953"/>
              <a:gd name="connsiteX6" fmla="*/ 2953367 w 13759235"/>
              <a:gd name="connsiteY6" fmla="*/ 1575418 h 13759953"/>
              <a:gd name="connsiteX7" fmla="*/ 2953367 w 13759235"/>
              <a:gd name="connsiteY7" fmla="*/ 5153711 h 13759953"/>
              <a:gd name="connsiteX8" fmla="*/ 2956537 w 13759235"/>
              <a:gd name="connsiteY8" fmla="*/ 5153711 h 13759953"/>
              <a:gd name="connsiteX9" fmla="*/ 2956536 w 13759235"/>
              <a:gd name="connsiteY9" fmla="*/ 8593112 h 13759953"/>
              <a:gd name="connsiteX10" fmla="*/ 3334563 w 13759235"/>
              <a:gd name="connsiteY10" fmla="*/ 9830684 h 13759953"/>
              <a:gd name="connsiteX11" fmla="*/ 3460305 w 13759235"/>
              <a:gd name="connsiteY11" fmla="*/ 9998835 h 13759953"/>
              <a:gd name="connsiteX12" fmla="*/ 3601680 w 13759235"/>
              <a:gd name="connsiteY12" fmla="*/ 10154387 h 13759953"/>
              <a:gd name="connsiteX13" fmla="*/ 5166840 w 13759235"/>
              <a:gd name="connsiteY13" fmla="*/ 10802700 h 13759953"/>
              <a:gd name="connsiteX14" fmla="*/ 8606242 w 13759235"/>
              <a:gd name="connsiteY14" fmla="*/ 10802701 h 13759953"/>
              <a:gd name="connsiteX15" fmla="*/ 8606243 w 13759235"/>
              <a:gd name="connsiteY15" fmla="*/ 10806584 h 13759953"/>
              <a:gd name="connsiteX16" fmla="*/ 12183820 w 13759235"/>
              <a:gd name="connsiteY16" fmla="*/ 10806584 h 13759953"/>
              <a:gd name="connsiteX17" fmla="*/ 12183820 w 13759235"/>
              <a:gd name="connsiteY17" fmla="*/ 10807158 h 13759953"/>
              <a:gd name="connsiteX18" fmla="*/ 12314924 w 13759235"/>
              <a:gd name="connsiteY18" fmla="*/ 10807159 h 13759953"/>
              <a:gd name="connsiteX19" fmla="*/ 12314924 w 13759235"/>
              <a:gd name="connsiteY19" fmla="*/ 10809558 h 13759953"/>
              <a:gd name="connsiteX20" fmla="*/ 12434149 w 13759235"/>
              <a:gd name="connsiteY20" fmla="*/ 10815579 h 13759953"/>
              <a:gd name="connsiteX21" fmla="*/ 13759235 w 13759235"/>
              <a:gd name="connsiteY21" fmla="*/ 12283955 h 13759953"/>
              <a:gd name="connsiteX22" fmla="*/ 12434149 w 13759235"/>
              <a:gd name="connsiteY22" fmla="*/ 13752333 h 13759953"/>
              <a:gd name="connsiteX23" fmla="*/ 12297080 w 13759235"/>
              <a:gd name="connsiteY23" fmla="*/ 13759254 h 13759953"/>
              <a:gd name="connsiteX24" fmla="*/ 12297079 w 13759235"/>
              <a:gd name="connsiteY24" fmla="*/ 13759878 h 13759953"/>
              <a:gd name="connsiteX25" fmla="*/ 12284716 w 13759235"/>
              <a:gd name="connsiteY25" fmla="*/ 13759879 h 13759953"/>
              <a:gd name="connsiteX26" fmla="*/ 12283237 w 13759235"/>
              <a:gd name="connsiteY26" fmla="*/ 13759953 h 13759953"/>
              <a:gd name="connsiteX27" fmla="*/ 12281758 w 13759235"/>
              <a:gd name="connsiteY27" fmla="*/ 13759878 h 13759953"/>
              <a:gd name="connsiteX28" fmla="*/ 9386890 w 13759235"/>
              <a:gd name="connsiteY28" fmla="*/ 13759879 h 13759953"/>
              <a:gd name="connsiteX29" fmla="*/ 9386890 w 13759235"/>
              <a:gd name="connsiteY29" fmla="*/ 13757874 h 13759953"/>
              <a:gd name="connsiteX30" fmla="*/ 5170008 w 13759235"/>
              <a:gd name="connsiteY30" fmla="*/ 13757874 h 13759953"/>
              <a:gd name="connsiteX31" fmla="*/ 1184626 w 13759235"/>
              <a:gd name="connsiteY31" fmla="*/ 11878382 h 13759953"/>
              <a:gd name="connsiteX32" fmla="*/ 1182706 w 13759235"/>
              <a:gd name="connsiteY32" fmla="*/ 11875939 h 13759953"/>
              <a:gd name="connsiteX33" fmla="*/ 1181457 w 13759235"/>
              <a:gd name="connsiteY33" fmla="*/ 11874497 h 13759953"/>
              <a:gd name="connsiteX34" fmla="*/ 2078 w 13759235"/>
              <a:gd name="connsiteY34" fmla="*/ 8589227 h 13759953"/>
              <a:gd name="connsiteX35" fmla="*/ 2078 w 13759235"/>
              <a:gd name="connsiteY35" fmla="*/ 4372346 h 13759953"/>
              <a:gd name="connsiteX36" fmla="*/ 74 w 13759235"/>
              <a:gd name="connsiteY36" fmla="*/ 4372346 h 13759953"/>
              <a:gd name="connsiteX37" fmla="*/ 75 w 13759235"/>
              <a:gd name="connsiteY37" fmla="*/ 1477482 h 13759953"/>
              <a:gd name="connsiteX38" fmla="*/ 0 w 13759235"/>
              <a:gd name="connsiteY38" fmla="*/ 1475998 h 13759953"/>
              <a:gd name="connsiteX39" fmla="*/ 75 w 13759235"/>
              <a:gd name="connsiteY39" fmla="*/ 1474514 h 13759953"/>
              <a:gd name="connsiteX40" fmla="*/ 74 w 13759235"/>
              <a:gd name="connsiteY40" fmla="*/ 1462157 h 13759953"/>
              <a:gd name="connsiteX41" fmla="*/ 698 w 13759235"/>
              <a:gd name="connsiteY41" fmla="*/ 1462156 h 13759953"/>
              <a:gd name="connsiteX42" fmla="*/ 7620 w 13759235"/>
              <a:gd name="connsiteY42" fmla="*/ 1325086 h 13759953"/>
              <a:gd name="connsiteX43" fmla="*/ 1325084 w 13759235"/>
              <a:gd name="connsiteY43" fmla="*/ 7620 h 13759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3759235" h="13759953">
                <a:moveTo>
                  <a:pt x="1325084" y="7620"/>
                </a:moveTo>
                <a:cubicBezTo>
                  <a:pt x="1374703" y="2581"/>
                  <a:pt x="1425048" y="0"/>
                  <a:pt x="1475997" y="0"/>
                </a:cubicBezTo>
                <a:cubicBezTo>
                  <a:pt x="2240219" y="0"/>
                  <a:pt x="2868787" y="580805"/>
                  <a:pt x="2944373" y="1325086"/>
                </a:cubicBezTo>
                <a:lnTo>
                  <a:pt x="2950393" y="1444312"/>
                </a:lnTo>
                <a:lnTo>
                  <a:pt x="2952795" y="1444312"/>
                </a:lnTo>
                <a:lnTo>
                  <a:pt x="2952795" y="1575417"/>
                </a:lnTo>
                <a:lnTo>
                  <a:pt x="2953367" y="1575418"/>
                </a:lnTo>
                <a:lnTo>
                  <a:pt x="2953367" y="5153711"/>
                </a:lnTo>
                <a:lnTo>
                  <a:pt x="2956537" y="5153711"/>
                </a:lnTo>
                <a:lnTo>
                  <a:pt x="2956536" y="8593112"/>
                </a:lnTo>
                <a:cubicBezTo>
                  <a:pt x="2956536" y="9051535"/>
                  <a:pt x="3095897" y="9477411"/>
                  <a:pt x="3334563" y="9830684"/>
                </a:cubicBezTo>
                <a:lnTo>
                  <a:pt x="3460305" y="9998835"/>
                </a:lnTo>
                <a:lnTo>
                  <a:pt x="3601680" y="10154387"/>
                </a:lnTo>
                <a:cubicBezTo>
                  <a:pt x="4002241" y="10554947"/>
                  <a:pt x="4555609" y="10802700"/>
                  <a:pt x="5166840" y="10802700"/>
                </a:cubicBezTo>
                <a:lnTo>
                  <a:pt x="8606242" y="10802701"/>
                </a:lnTo>
                <a:lnTo>
                  <a:pt x="8606243" y="10806584"/>
                </a:lnTo>
                <a:lnTo>
                  <a:pt x="12183820" y="10806584"/>
                </a:lnTo>
                <a:lnTo>
                  <a:pt x="12183820" y="10807158"/>
                </a:lnTo>
                <a:lnTo>
                  <a:pt x="12314924" y="10807159"/>
                </a:lnTo>
                <a:lnTo>
                  <a:pt x="12314924" y="10809558"/>
                </a:lnTo>
                <a:lnTo>
                  <a:pt x="12434149" y="10815579"/>
                </a:lnTo>
                <a:cubicBezTo>
                  <a:pt x="13178430" y="10891165"/>
                  <a:pt x="13759237" y="11519732"/>
                  <a:pt x="13759235" y="12283955"/>
                </a:cubicBezTo>
                <a:cubicBezTo>
                  <a:pt x="13759235" y="13048179"/>
                  <a:pt x="13178431" y="13676748"/>
                  <a:pt x="12434149" y="13752333"/>
                </a:cubicBezTo>
                <a:lnTo>
                  <a:pt x="12297080" y="13759254"/>
                </a:lnTo>
                <a:lnTo>
                  <a:pt x="12297079" y="13759878"/>
                </a:lnTo>
                <a:lnTo>
                  <a:pt x="12284716" y="13759879"/>
                </a:lnTo>
                <a:lnTo>
                  <a:pt x="12283237" y="13759953"/>
                </a:lnTo>
                <a:lnTo>
                  <a:pt x="12281758" y="13759878"/>
                </a:lnTo>
                <a:lnTo>
                  <a:pt x="9386890" y="13759879"/>
                </a:lnTo>
                <a:lnTo>
                  <a:pt x="9386890" y="13757874"/>
                </a:lnTo>
                <a:lnTo>
                  <a:pt x="5170008" y="13757874"/>
                </a:lnTo>
                <a:cubicBezTo>
                  <a:pt x="3565521" y="13757874"/>
                  <a:pt x="2131919" y="13026235"/>
                  <a:pt x="1184626" y="11878382"/>
                </a:cubicBezTo>
                <a:lnTo>
                  <a:pt x="1182706" y="11875939"/>
                </a:lnTo>
                <a:lnTo>
                  <a:pt x="1181457" y="11874497"/>
                </a:lnTo>
                <a:cubicBezTo>
                  <a:pt x="444674" y="10981723"/>
                  <a:pt x="2078" y="9837162"/>
                  <a:pt x="2078" y="8589227"/>
                </a:cubicBezTo>
                <a:lnTo>
                  <a:pt x="2078" y="4372346"/>
                </a:lnTo>
                <a:lnTo>
                  <a:pt x="74" y="4372346"/>
                </a:lnTo>
                <a:lnTo>
                  <a:pt x="75" y="1477482"/>
                </a:lnTo>
                <a:lnTo>
                  <a:pt x="0" y="1475998"/>
                </a:lnTo>
                <a:lnTo>
                  <a:pt x="75" y="1474514"/>
                </a:lnTo>
                <a:lnTo>
                  <a:pt x="74" y="1462157"/>
                </a:lnTo>
                <a:lnTo>
                  <a:pt x="698" y="1462156"/>
                </a:lnTo>
                <a:lnTo>
                  <a:pt x="7620" y="1325086"/>
                </a:lnTo>
                <a:cubicBezTo>
                  <a:pt x="78167" y="630424"/>
                  <a:pt x="630422" y="78167"/>
                  <a:pt x="1325084" y="76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6109DA9F-6CAD-89D5-9D5B-26CDEECEABBC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16" name="Freihandform 15">
              <a:extLst>
                <a:ext uri="{FF2B5EF4-FFF2-40B4-BE49-F238E27FC236}">
                  <a16:creationId xmlns:a16="http://schemas.microsoft.com/office/drawing/2014/main" id="{585005AF-38BA-2628-5E6D-D15C536914C0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7E5D1140-9333-2EC0-CD56-9078AF3A78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707EB16D-2D40-C081-5F36-F866654804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564F516-B1F2-04D3-79BF-FC87FBBD6C1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495553" y="1470532"/>
            <a:ext cx="3988385" cy="3317333"/>
          </a:xfrm>
        </p:spPr>
        <p:txBody>
          <a:bodyPr>
            <a:noAutofit/>
          </a:bodyPr>
          <a:lstStyle>
            <a:lvl1pPr marL="180000" indent="-18000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SzPct val="120000"/>
              <a:buFont typeface="Arial" panose="020B0604020202020204" pitchFamily="34" charset="0"/>
              <a:buChar char="•"/>
              <a:defRPr sz="170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  <a:p>
            <a:pPr lv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1941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nhal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DEA77A97-B511-A984-67DE-F9DDCCC31077}"/>
              </a:ext>
            </a:extLst>
          </p:cNvPr>
          <p:cNvGrpSpPr/>
          <p:nvPr userDrawn="1"/>
        </p:nvGrpSpPr>
        <p:grpSpPr>
          <a:xfrm>
            <a:off x="1750432" y="0"/>
            <a:ext cx="6538161" cy="813391"/>
            <a:chOff x="1750432" y="0"/>
            <a:chExt cx="6538161" cy="813391"/>
          </a:xfrm>
        </p:grpSpPr>
        <p:sp>
          <p:nvSpPr>
            <p:cNvPr id="24" name="Ecken des Rechtecks auf der gleichen Seite abrunden 23">
              <a:extLst>
                <a:ext uri="{FF2B5EF4-FFF2-40B4-BE49-F238E27FC236}">
                  <a16:creationId xmlns:a16="http://schemas.microsoft.com/office/drawing/2014/main" id="{13B94D4F-F8A8-B134-D0D9-0B168F8CEEF7}"/>
                </a:ext>
              </a:extLst>
            </p:cNvPr>
            <p:cNvSpPr/>
            <p:nvPr userDrawn="1"/>
          </p:nvSpPr>
          <p:spPr>
            <a:xfrm rot="10800000">
              <a:off x="1750432" y="0"/>
              <a:ext cx="6538161" cy="616746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Ecken des Rechtecks auf der gleichen Seite abrunden 24">
              <a:extLst>
                <a:ext uri="{FF2B5EF4-FFF2-40B4-BE49-F238E27FC236}">
                  <a16:creationId xmlns:a16="http://schemas.microsoft.com/office/drawing/2014/main" id="{7E4E0957-69C7-168F-CDD7-816C573BE12F}"/>
                </a:ext>
              </a:extLst>
            </p:cNvPr>
            <p:cNvSpPr/>
            <p:nvPr userDrawn="1"/>
          </p:nvSpPr>
          <p:spPr>
            <a:xfrm rot="10800000">
              <a:off x="1750432" y="196645"/>
              <a:ext cx="6538161" cy="616746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F172BA6-88F2-397E-E75F-57B1C4154CDF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57518" y="1780580"/>
            <a:ext cx="3960000" cy="3007285"/>
          </a:xfrm>
        </p:spPr>
        <p:txBody>
          <a:bodyPr>
            <a:noAutofit/>
          </a:bodyPr>
          <a:lstStyle>
            <a:lvl1pPr marL="180000" indent="-18000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SzPct val="120000"/>
              <a:buFont typeface="Arial" panose="020B0604020202020204" pitchFamily="34" charset="0"/>
              <a:buChar char="•"/>
              <a:defRPr sz="170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01F0478-6188-D1EF-AD83-6D4BA56D6956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457516" y="1470532"/>
            <a:ext cx="3960000" cy="327782"/>
          </a:xfrm>
        </p:spPr>
        <p:txBody>
          <a:bodyPr anchor="t">
            <a:spAutoFit/>
          </a:bodyPr>
          <a:lstStyle>
            <a:lvl1pPr marL="0" indent="0">
              <a:buFont typeface="Arial" panose="020B0604020202020204" pitchFamily="34" charset="0"/>
              <a:buNone/>
              <a:defRPr sz="1700" b="0" i="0">
                <a:solidFill>
                  <a:schemeClr val="tx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Überschrift: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6C36207-FBED-A81E-5142-1A67F31AC30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539863" y="1780580"/>
            <a:ext cx="3960000" cy="3007285"/>
          </a:xfrm>
        </p:spPr>
        <p:txBody>
          <a:bodyPr>
            <a:noAutofit/>
          </a:bodyPr>
          <a:lstStyle>
            <a:lvl1pPr marL="180000" indent="-18000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SzPct val="120000"/>
              <a:buFont typeface="Arial" panose="020B0604020202020204" pitchFamily="34" charset="0"/>
              <a:buChar char="•"/>
              <a:defRPr sz="170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8C943C3-34FF-F6F3-47FB-E3C12D234D63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4539861" y="1470532"/>
            <a:ext cx="3960000" cy="327782"/>
          </a:xfrm>
        </p:spPr>
        <p:txBody>
          <a:bodyPr anchor="t">
            <a:spAutoFit/>
          </a:bodyPr>
          <a:lstStyle>
            <a:lvl1pPr marL="0" indent="0">
              <a:buFont typeface="Arial" panose="020B0604020202020204" pitchFamily="34" charset="0"/>
              <a:buNone/>
              <a:defRPr sz="1700" b="0" i="0">
                <a:solidFill>
                  <a:schemeClr val="tx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Überschrift:</a:t>
            </a:r>
          </a:p>
        </p:txBody>
      </p:sp>
      <p:sp>
        <p:nvSpPr>
          <p:cNvPr id="2" name="Textplatzhalter 2">
            <a:extLst>
              <a:ext uri="{FF2B5EF4-FFF2-40B4-BE49-F238E27FC236}">
                <a16:creationId xmlns:a16="http://schemas.microsoft.com/office/drawing/2014/main" id="{2A92EA0A-720C-8DB5-BFB8-AFB92E1FC66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2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pic>
        <p:nvPicPr>
          <p:cNvPr id="4" name="Grafik 3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3583DB6E-135E-AFD9-682A-D46551A76E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3921" y="3987800"/>
            <a:ext cx="1216302" cy="1283874"/>
          </a:xfrm>
          <a:prstGeom prst="rect">
            <a:avLst/>
          </a:prstGeom>
        </p:spPr>
      </p:pic>
      <p:pic>
        <p:nvPicPr>
          <p:cNvPr id="7" name="Grafik 6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86865F61-A344-10D6-B8E2-0FF974185B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1ACA2423-1E79-543C-FD7B-639C398D9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8677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 descr="Ein Bild, das Riff, Pflanze, draußen, Herbst enthält.&#10;&#10;Automatisch generierte Beschreibung">
            <a:extLst>
              <a:ext uri="{FF2B5EF4-FFF2-40B4-BE49-F238E27FC236}">
                <a16:creationId xmlns:a16="http://schemas.microsoft.com/office/drawing/2014/main" id="{02375D45-5B43-8D12-290C-527AA6CAD0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9" t="15665" r="189" b="407"/>
          <a:stretch/>
        </p:blipFill>
        <p:spPr>
          <a:xfrm>
            <a:off x="0" y="0"/>
            <a:ext cx="9144000" cy="5212080"/>
          </a:xfrm>
          <a:prstGeom prst="rect">
            <a:avLst/>
          </a:prstGeom>
        </p:spPr>
      </p:pic>
      <p:pic>
        <p:nvPicPr>
          <p:cNvPr id="5" name="Grafik 4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E101F444-7E3F-B929-A30E-61D213D849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78032" y="2706234"/>
            <a:ext cx="2776407" cy="2930652"/>
          </a:xfrm>
          <a:prstGeom prst="rect">
            <a:avLst/>
          </a:prstGeom>
        </p:spPr>
      </p:pic>
      <p:pic>
        <p:nvPicPr>
          <p:cNvPr id="8" name="Grafik 7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5E3852A5-46A5-DEAB-3F60-96E88A2DB6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08734" y="64008"/>
            <a:ext cx="1707249" cy="1802096"/>
          </a:xfrm>
          <a:prstGeom prst="rect">
            <a:avLst/>
          </a:prstGeom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F51CCFD7-A9F2-2C95-1D3C-A8F6AF2DF602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10" name="Freihandform 9">
              <a:extLst>
                <a:ext uri="{FF2B5EF4-FFF2-40B4-BE49-F238E27FC236}">
                  <a16:creationId xmlns:a16="http://schemas.microsoft.com/office/drawing/2014/main" id="{EC83609F-8075-B091-8895-1FF9B348F272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88B5A250-D563-27A6-82E4-97C01E6DB6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C0217640-5BBD-2264-0E33-EB88797C007B}"/>
              </a:ext>
            </a:extLst>
          </p:cNvPr>
          <p:cNvGrpSpPr/>
          <p:nvPr userDrawn="1"/>
        </p:nvGrpSpPr>
        <p:grpSpPr>
          <a:xfrm>
            <a:off x="1750432" y="0"/>
            <a:ext cx="3415928" cy="813391"/>
            <a:chOff x="1750432" y="0"/>
            <a:chExt cx="3415928" cy="813391"/>
          </a:xfrm>
        </p:grpSpPr>
        <p:sp>
          <p:nvSpPr>
            <p:cNvPr id="13" name="Ecken des Rechtecks auf der gleichen Seite abrunden 12">
              <a:extLst>
                <a:ext uri="{FF2B5EF4-FFF2-40B4-BE49-F238E27FC236}">
                  <a16:creationId xmlns:a16="http://schemas.microsoft.com/office/drawing/2014/main" id="{E93443D2-3596-2568-AF7C-62E05D1AA59E}"/>
                </a:ext>
              </a:extLst>
            </p:cNvPr>
            <p:cNvSpPr/>
            <p:nvPr userDrawn="1"/>
          </p:nvSpPr>
          <p:spPr>
            <a:xfrm rot="10800000">
              <a:off x="1750432" y="0"/>
              <a:ext cx="3415928" cy="616746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Ecken des Rechtecks auf der gleichen Seite abrunden 13">
              <a:extLst>
                <a:ext uri="{FF2B5EF4-FFF2-40B4-BE49-F238E27FC236}">
                  <a16:creationId xmlns:a16="http://schemas.microsoft.com/office/drawing/2014/main" id="{CF2CC87C-4BF1-24C5-6961-D83697BA95AD}"/>
                </a:ext>
              </a:extLst>
            </p:cNvPr>
            <p:cNvSpPr/>
            <p:nvPr userDrawn="1"/>
          </p:nvSpPr>
          <p:spPr>
            <a:xfrm rot="10800000">
              <a:off x="1750432" y="196645"/>
              <a:ext cx="3415928" cy="616746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336BBC02-14C2-8DEC-ECA1-E56F76DA64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01825" y="90070"/>
            <a:ext cx="3144838" cy="667282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Der Blick voraus:</a:t>
            </a:r>
          </a:p>
        </p:txBody>
      </p:sp>
    </p:spTree>
    <p:extLst>
      <p:ext uri="{BB962C8B-B14F-4D97-AF65-F5344CB8AC3E}">
        <p14:creationId xmlns:p14="http://schemas.microsoft.com/office/powerpoint/2010/main" val="2209093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F55A66-C605-B347-A66E-872D0A178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/>
              <a:t>Mastertitelformat bearbeiten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68C6FD6C-A18E-B90E-3D3C-0A81BB2B5C19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8" name="Freihandform 7">
              <a:extLst>
                <a:ext uri="{FF2B5EF4-FFF2-40B4-BE49-F238E27FC236}">
                  <a16:creationId xmlns:a16="http://schemas.microsoft.com/office/drawing/2014/main" id="{B4BDCC29-B280-398A-E301-6FF4E168A7F9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9FA2F7F7-9835-9C97-B180-250A6D4670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10" name="Freihandform 9">
            <a:extLst>
              <a:ext uri="{FF2B5EF4-FFF2-40B4-BE49-F238E27FC236}">
                <a16:creationId xmlns:a16="http://schemas.microsoft.com/office/drawing/2014/main" id="{2AEC787E-C3C2-A439-877B-99BE7FB5F8C9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6DFD837A-DCEE-87FC-342B-BBD52BFB291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2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pic>
        <p:nvPicPr>
          <p:cNvPr id="12" name="Grafik 11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A60A5921-5029-D7E1-2D8E-D0AE464AF16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53921" y="3987800"/>
            <a:ext cx="1216302" cy="1283874"/>
          </a:xfrm>
          <a:prstGeom prst="rect">
            <a:avLst/>
          </a:prstGeom>
        </p:spPr>
      </p:pic>
      <p:pic>
        <p:nvPicPr>
          <p:cNvPr id="13" name="Grafik 12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0298E081-8549-55D0-6F4B-46859A8B99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161F0AFB-4E10-661A-8B41-149EE34023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4522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E0527B-EAD5-005E-9451-64D8DB3E32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60" y="1463917"/>
            <a:ext cx="7886700" cy="541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Überschrift</a:t>
            </a:r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C37A731-B845-E0AF-86FD-0D919C0F5AA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1260" y="2051523"/>
            <a:ext cx="7886700" cy="25604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C55EA155-4FE2-DF84-9D5B-A83A947D2C80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13" name="Freihandform 12">
              <a:extLst>
                <a:ext uri="{FF2B5EF4-FFF2-40B4-BE49-F238E27FC236}">
                  <a16:creationId xmlns:a16="http://schemas.microsoft.com/office/drawing/2014/main" id="{4A5F85C9-61CD-BE81-69EF-AA5256EA41FB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9677FD26-60EC-B4C7-BFFD-8A080C66F1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15" name="Freihandform 14">
            <a:extLst>
              <a:ext uri="{FF2B5EF4-FFF2-40B4-BE49-F238E27FC236}">
                <a16:creationId xmlns:a16="http://schemas.microsoft.com/office/drawing/2014/main" id="{95D76C0F-37F7-0F6E-21DD-4466B6EC89EC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EC0A2F25-A0D2-FE63-BE9E-8C0F25F98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2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pic>
        <p:nvPicPr>
          <p:cNvPr id="17" name="Grafik 16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574AED18-ABB2-C5E1-EB53-D2E9C98B9F6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53921" y="3987800"/>
            <a:ext cx="1216302" cy="1283874"/>
          </a:xfrm>
          <a:prstGeom prst="rect">
            <a:avLst/>
          </a:prstGeom>
        </p:spPr>
      </p:pic>
      <p:pic>
        <p:nvPicPr>
          <p:cNvPr id="18" name="Grafik 17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59655DD2-5C49-4EA4-7FA2-393D97C715B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13903439-A07A-D3FA-FC06-B7C24024C2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402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Abschlu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fik 23" descr="Ein Bild, das Screenshot, Design enthält.&#10;&#10;Automatisch generierte Beschreibung">
            <a:extLst>
              <a:ext uri="{FF2B5EF4-FFF2-40B4-BE49-F238E27FC236}">
                <a16:creationId xmlns:a16="http://schemas.microsoft.com/office/drawing/2014/main" id="{062C07FD-793E-76ED-B29E-76A5202864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1901" y="0"/>
            <a:ext cx="9140197" cy="5143500"/>
          </a:xfrm>
          <a:prstGeom prst="rect">
            <a:avLst/>
          </a:prstGeom>
          <a:solidFill>
            <a:srgbClr val="DBDBDC"/>
          </a:solidFill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E0527B-EAD5-005E-9451-64D8DB3E32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60" y="1463917"/>
            <a:ext cx="7886700" cy="541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Überschrift</a:t>
            </a:r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C37A731-B845-E0AF-86FD-0D919C0F5AA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1260" y="2051523"/>
            <a:ext cx="7886700" cy="25604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C55EA155-4FE2-DF84-9D5B-A83A947D2C80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13" name="Freihandform 12">
              <a:extLst>
                <a:ext uri="{FF2B5EF4-FFF2-40B4-BE49-F238E27FC236}">
                  <a16:creationId xmlns:a16="http://schemas.microsoft.com/office/drawing/2014/main" id="{4A5F85C9-61CD-BE81-69EF-AA5256EA41FB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9677FD26-60EC-B4C7-BFFD-8A080C66F1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15" name="Freihandform 14">
            <a:extLst>
              <a:ext uri="{FF2B5EF4-FFF2-40B4-BE49-F238E27FC236}">
                <a16:creationId xmlns:a16="http://schemas.microsoft.com/office/drawing/2014/main" id="{95D76C0F-37F7-0F6E-21DD-4466B6EC89EC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EC0A2F25-A0D2-FE63-BE9E-8C0F25F98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2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pic>
        <p:nvPicPr>
          <p:cNvPr id="17" name="Grafik 16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574AED18-ABB2-C5E1-EB53-D2E9C98B9F6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53921" y="3987800"/>
            <a:ext cx="1216302" cy="1283874"/>
          </a:xfrm>
          <a:prstGeom prst="rect">
            <a:avLst/>
          </a:prstGeom>
        </p:spPr>
      </p:pic>
      <p:pic>
        <p:nvPicPr>
          <p:cNvPr id="18" name="Grafik 17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59655DD2-5C49-4EA4-7FA2-393D97C715B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13903439-A07A-D3FA-FC06-B7C24024C2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D985144-BA65-6FA1-5FFF-B18762FE9462}"/>
              </a:ext>
            </a:extLst>
          </p:cNvPr>
          <p:cNvSpPr/>
          <p:nvPr userDrawn="1"/>
        </p:nvSpPr>
        <p:spPr>
          <a:xfrm>
            <a:off x="5945978" y="4467336"/>
            <a:ext cx="1890346" cy="676164"/>
          </a:xfrm>
          <a:prstGeom prst="rect">
            <a:avLst/>
          </a:prstGeom>
          <a:solidFill>
            <a:srgbClr val="D209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E59909B-2384-BAE5-D841-6ABCB3081FC8}"/>
              </a:ext>
            </a:extLst>
          </p:cNvPr>
          <p:cNvSpPr txBox="1">
            <a:spLocks/>
          </p:cNvSpPr>
          <p:nvPr userDrawn="1"/>
        </p:nvSpPr>
        <p:spPr>
          <a:xfrm>
            <a:off x="5969548" y="4467336"/>
            <a:ext cx="1890346" cy="5829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00" b="1" i="0" kern="1200">
                <a:solidFill>
                  <a:schemeClr val="tx1"/>
                </a:solidFill>
                <a:latin typeface="Neo Sans Pro" panose="020B050403050404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de-DE" sz="1100" b="0" i="0">
                <a:solidFill>
                  <a:schemeClr val="bg1"/>
                </a:solidFill>
                <a:latin typeface="Neo Sans Pro" panose="020B0504030504040204" pitchFamily="34" charset="0"/>
              </a:rPr>
              <a:t>Verschiedene Blickwinkel, ein Fokus: </a:t>
            </a:r>
            <a:r>
              <a:rPr lang="de-DE" sz="1100" b="0" i="0">
                <a:solidFill>
                  <a:schemeClr val="bg1"/>
                </a:solidFill>
                <a:latin typeface="Neo Sans Pro Medium" panose="020B0504030504040204" pitchFamily="34" charset="0"/>
              </a:rPr>
              <a:t>Ihre Kunden!</a:t>
            </a:r>
            <a:endParaRPr lang="en-US" sz="1100" b="0" i="0">
              <a:solidFill>
                <a:schemeClr val="bg1"/>
              </a:solidFill>
              <a:latin typeface="Neo Sans Pro Medium" panose="020B05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25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C37A731-B845-E0AF-86FD-0D919C0F5AA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1260" y="1476079"/>
            <a:ext cx="7886700" cy="31359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C55EA155-4FE2-DF84-9D5B-A83A947D2C80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13" name="Freihandform 12">
              <a:extLst>
                <a:ext uri="{FF2B5EF4-FFF2-40B4-BE49-F238E27FC236}">
                  <a16:creationId xmlns:a16="http://schemas.microsoft.com/office/drawing/2014/main" id="{4A5F85C9-61CD-BE81-69EF-AA5256EA41FB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9677FD26-60EC-B4C7-BFFD-8A080C66F1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15" name="Freihandform 14">
            <a:extLst>
              <a:ext uri="{FF2B5EF4-FFF2-40B4-BE49-F238E27FC236}">
                <a16:creationId xmlns:a16="http://schemas.microsoft.com/office/drawing/2014/main" id="{95D76C0F-37F7-0F6E-21DD-4466B6EC89EC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EC0A2F25-A0D2-FE63-BE9E-8C0F25F98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2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pic>
        <p:nvPicPr>
          <p:cNvPr id="17" name="Grafik 16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574AED18-ABB2-C5E1-EB53-D2E9C98B9F6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53921" y="3987800"/>
            <a:ext cx="1216302" cy="1283874"/>
          </a:xfrm>
          <a:prstGeom prst="rect">
            <a:avLst/>
          </a:prstGeom>
        </p:spPr>
      </p:pic>
      <p:pic>
        <p:nvPicPr>
          <p:cNvPr id="18" name="Grafik 17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59655DD2-5C49-4EA4-7FA2-393D97C715B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13903439-A07A-D3FA-FC06-B7C24024C2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8851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62406" y="1470532"/>
            <a:ext cx="3960000" cy="3263504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34775" y="1470532"/>
            <a:ext cx="3960000" cy="3263504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B22AF8E1-2916-4F12-B1E8-6F580546E5A0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8" name="Freihandform 7">
              <a:extLst>
                <a:ext uri="{FF2B5EF4-FFF2-40B4-BE49-F238E27FC236}">
                  <a16:creationId xmlns:a16="http://schemas.microsoft.com/office/drawing/2014/main" id="{5A94E95F-D434-1E5A-0C9B-BC7C38E63C5C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AB43DDDF-8EEF-2EBB-2002-E8C1E210F6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10" name="Freihandform 9">
            <a:extLst>
              <a:ext uri="{FF2B5EF4-FFF2-40B4-BE49-F238E27FC236}">
                <a16:creationId xmlns:a16="http://schemas.microsoft.com/office/drawing/2014/main" id="{B18C16AE-D43E-F3A3-E075-84D6EE490AE5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26E9A052-0E29-275A-C9A1-C587B99FD3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2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pic>
        <p:nvPicPr>
          <p:cNvPr id="12" name="Grafik 11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471BD960-B9CD-9477-7397-5EA1D5B44A7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53921" y="3987800"/>
            <a:ext cx="1216302" cy="1283874"/>
          </a:xfrm>
          <a:prstGeom prst="rect">
            <a:avLst/>
          </a:prstGeom>
        </p:spPr>
      </p:pic>
      <p:pic>
        <p:nvPicPr>
          <p:cNvPr id="13" name="Grafik 12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AF9C853B-1C3C-3524-AAB9-672AC8D88F0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DE5BB09D-459B-FAFC-0DBA-977D18F05D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73774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62407" y="1470532"/>
            <a:ext cx="4560354" cy="3263504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119352" y="1470532"/>
            <a:ext cx="3328679" cy="3263504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B22AF8E1-2916-4F12-B1E8-6F580546E5A0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8" name="Freihandform 7">
              <a:extLst>
                <a:ext uri="{FF2B5EF4-FFF2-40B4-BE49-F238E27FC236}">
                  <a16:creationId xmlns:a16="http://schemas.microsoft.com/office/drawing/2014/main" id="{5A94E95F-D434-1E5A-0C9B-BC7C38E63C5C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AB43DDDF-8EEF-2EBB-2002-E8C1E210F6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10" name="Freihandform 9">
            <a:extLst>
              <a:ext uri="{FF2B5EF4-FFF2-40B4-BE49-F238E27FC236}">
                <a16:creationId xmlns:a16="http://schemas.microsoft.com/office/drawing/2014/main" id="{B18C16AE-D43E-F3A3-E075-84D6EE490AE5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26E9A052-0E29-275A-C9A1-C587B99FD3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2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pic>
        <p:nvPicPr>
          <p:cNvPr id="12" name="Grafik 11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471BD960-B9CD-9477-7397-5EA1D5B44A7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53921" y="3987800"/>
            <a:ext cx="1216302" cy="1283874"/>
          </a:xfrm>
          <a:prstGeom prst="rect">
            <a:avLst/>
          </a:prstGeom>
        </p:spPr>
      </p:pic>
      <p:pic>
        <p:nvPicPr>
          <p:cNvPr id="13" name="Grafik 12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AF9C853B-1C3C-3524-AAB9-672AC8D88F0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DE5BB09D-459B-FAFC-0DBA-977D18F05D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46180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Part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>
            <a:extLst>
              <a:ext uri="{FF2B5EF4-FFF2-40B4-BE49-F238E27FC236}">
                <a16:creationId xmlns:a16="http://schemas.microsoft.com/office/drawing/2014/main" id="{D4EC4749-B48A-1D07-E622-11F4F3904975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C55EA155-4FE2-DF84-9D5B-A83A947D2C80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13" name="Freihandform 12">
              <a:extLst>
                <a:ext uri="{FF2B5EF4-FFF2-40B4-BE49-F238E27FC236}">
                  <a16:creationId xmlns:a16="http://schemas.microsoft.com/office/drawing/2014/main" id="{4A5F85C9-61CD-BE81-69EF-AA5256EA41FB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9677FD26-60EC-B4C7-BFFD-8A080C66F1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15" name="Freihandform 14">
            <a:extLst>
              <a:ext uri="{FF2B5EF4-FFF2-40B4-BE49-F238E27FC236}">
                <a16:creationId xmlns:a16="http://schemas.microsoft.com/office/drawing/2014/main" id="{95D76C0F-37F7-0F6E-21DD-4466B6EC89EC}"/>
              </a:ext>
            </a:extLst>
          </p:cNvPr>
          <p:cNvSpPr/>
          <p:nvPr userDrawn="1"/>
        </p:nvSpPr>
        <p:spPr>
          <a:xfrm rot="10800000">
            <a:off x="2965310" y="-1"/>
            <a:ext cx="5426850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EC0A2F25-A0D2-FE63-BE9E-8C0F25F98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18291" y="93244"/>
            <a:ext cx="5123417" cy="643355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2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pic>
        <p:nvPicPr>
          <p:cNvPr id="17" name="Grafik 16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574AED18-ABB2-C5E1-EB53-D2E9C98B9F6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53921" y="3987800"/>
            <a:ext cx="1216302" cy="1283874"/>
          </a:xfrm>
          <a:prstGeom prst="rect">
            <a:avLst/>
          </a:prstGeom>
        </p:spPr>
      </p:pic>
      <p:pic>
        <p:nvPicPr>
          <p:cNvPr id="18" name="Grafik 17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59655DD2-5C49-4EA4-7FA2-393D97C715B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13903439-A07A-D3FA-FC06-B7C24024C2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0" name="Freihandform 19">
            <a:extLst>
              <a:ext uri="{FF2B5EF4-FFF2-40B4-BE49-F238E27FC236}">
                <a16:creationId xmlns:a16="http://schemas.microsoft.com/office/drawing/2014/main" id="{FE2F8A21-F12C-11EB-068B-E6BD60822401}"/>
              </a:ext>
            </a:extLst>
          </p:cNvPr>
          <p:cNvSpPr/>
          <p:nvPr userDrawn="1"/>
        </p:nvSpPr>
        <p:spPr>
          <a:xfrm rot="10800000">
            <a:off x="1709241" y="1"/>
            <a:ext cx="1125794" cy="813391"/>
          </a:xfrm>
          <a:custGeom>
            <a:avLst/>
            <a:gdLst>
              <a:gd name="connsiteX0" fmla="*/ 1125794 w 1125794"/>
              <a:gd name="connsiteY0" fmla="*/ 813391 h 813391"/>
              <a:gd name="connsiteX1" fmla="*/ 0 w 1125794"/>
              <a:gd name="connsiteY1" fmla="*/ 813391 h 813391"/>
              <a:gd name="connsiteX2" fmla="*/ 0 w 1125794"/>
              <a:gd name="connsiteY2" fmla="*/ 616746 h 813391"/>
              <a:gd name="connsiteX3" fmla="*/ 0 w 1125794"/>
              <a:gd name="connsiteY3" fmla="*/ 299438 h 813391"/>
              <a:gd name="connsiteX4" fmla="*/ 0 w 1125794"/>
              <a:gd name="connsiteY4" fmla="*/ 102793 h 813391"/>
              <a:gd name="connsiteX5" fmla="*/ 102793 w 1125794"/>
              <a:gd name="connsiteY5" fmla="*/ 0 h 813391"/>
              <a:gd name="connsiteX6" fmla="*/ 1023001 w 1125794"/>
              <a:gd name="connsiteY6" fmla="*/ 0 h 813391"/>
              <a:gd name="connsiteX7" fmla="*/ 1125794 w 1125794"/>
              <a:gd name="connsiteY7" fmla="*/ 102793 h 813391"/>
              <a:gd name="connsiteX8" fmla="*/ 1125794 w 1125794"/>
              <a:gd name="connsiteY8" fmla="*/ 299438 h 813391"/>
              <a:gd name="connsiteX9" fmla="*/ 1125794 w 1125794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5794" h="813391">
                <a:moveTo>
                  <a:pt x="1125794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1023001" y="0"/>
                </a:lnTo>
                <a:cubicBezTo>
                  <a:pt x="1079772" y="0"/>
                  <a:pt x="1125794" y="46022"/>
                  <a:pt x="1125794" y="102793"/>
                </a:cubicBezTo>
                <a:lnTo>
                  <a:pt x="1125794" y="299438"/>
                </a:lnTo>
                <a:lnTo>
                  <a:pt x="1125794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45B8902-CD8B-E40E-CC64-BDFA1681236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62407" y="1470532"/>
            <a:ext cx="4560354" cy="3263504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/>
          </a:p>
        </p:txBody>
      </p: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5569B99E-580D-F5A9-C4F1-D0F89E4552B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119352" y="1470532"/>
            <a:ext cx="3328679" cy="3263504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2960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3950D305-3EB5-1E7A-86E4-5C595CE7851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-3175"/>
            <a:ext cx="4568295" cy="5146675"/>
          </a:xfrm>
          <a:custGeom>
            <a:avLst/>
            <a:gdLst>
              <a:gd name="connsiteX0" fmla="*/ 0 w 4568295"/>
              <a:gd name="connsiteY0" fmla="*/ 0 h 5146675"/>
              <a:gd name="connsiteX1" fmla="*/ 3603578 w 4568295"/>
              <a:gd name="connsiteY1" fmla="*/ 0 h 5146675"/>
              <a:gd name="connsiteX2" fmla="*/ 3603578 w 4568295"/>
              <a:gd name="connsiteY2" fmla="*/ 335379 h 5146675"/>
              <a:gd name="connsiteX3" fmla="*/ 3603578 w 4568295"/>
              <a:gd name="connsiteY3" fmla="*/ 877144 h 5146675"/>
              <a:gd name="connsiteX4" fmla="*/ 3603578 w 4568295"/>
              <a:gd name="connsiteY4" fmla="*/ 1212891 h 5146675"/>
              <a:gd name="connsiteX5" fmla="*/ 3779085 w 4568295"/>
              <a:gd name="connsiteY5" fmla="*/ 1388397 h 5146675"/>
              <a:gd name="connsiteX6" fmla="*/ 4568295 w 4568295"/>
              <a:gd name="connsiteY6" fmla="*/ 1388397 h 5146675"/>
              <a:gd name="connsiteX7" fmla="*/ 4265233 w 4568295"/>
              <a:gd name="connsiteY7" fmla="*/ 4777398 h 5146675"/>
              <a:gd name="connsiteX8" fmla="*/ 3626826 w 4568295"/>
              <a:gd name="connsiteY8" fmla="*/ 4777398 h 5146675"/>
              <a:gd name="connsiteX9" fmla="*/ 3626826 w 4568295"/>
              <a:gd name="connsiteY9" fmla="*/ 5146675 h 5146675"/>
              <a:gd name="connsiteX10" fmla="*/ 2310638 w 4568295"/>
              <a:gd name="connsiteY10" fmla="*/ 5146675 h 5146675"/>
              <a:gd name="connsiteX11" fmla="*/ 2294041 w 4568295"/>
              <a:gd name="connsiteY11" fmla="*/ 5120245 h 5146675"/>
              <a:gd name="connsiteX12" fmla="*/ 2120627 w 4568295"/>
              <a:gd name="connsiteY12" fmla="*/ 5012665 h 5146675"/>
              <a:gd name="connsiteX13" fmla="*/ 2097756 w 4568295"/>
              <a:gd name="connsiteY13" fmla="*/ 5009495 h 5146675"/>
              <a:gd name="connsiteX14" fmla="*/ 2097797 w 4568295"/>
              <a:gd name="connsiteY14" fmla="*/ 5009033 h 5146675"/>
              <a:gd name="connsiteX15" fmla="*/ 2072535 w 4568295"/>
              <a:gd name="connsiteY15" fmla="*/ 5006823 h 5146675"/>
              <a:gd name="connsiteX16" fmla="*/ 2072545 w 4568295"/>
              <a:gd name="connsiteY16" fmla="*/ 5006712 h 5146675"/>
              <a:gd name="connsiteX17" fmla="*/ 1383216 w 4568295"/>
              <a:gd name="connsiteY17" fmla="*/ 4946404 h 5146675"/>
              <a:gd name="connsiteX18" fmla="*/ 1383282 w 4568295"/>
              <a:gd name="connsiteY18" fmla="*/ 4945655 h 5146675"/>
              <a:gd name="connsiteX19" fmla="*/ 720576 w 4568295"/>
              <a:gd name="connsiteY19" fmla="*/ 4887675 h 5146675"/>
              <a:gd name="connsiteX20" fmla="*/ 429930 w 4568295"/>
              <a:gd name="connsiteY20" fmla="*/ 4736374 h 5146675"/>
              <a:gd name="connsiteX21" fmla="*/ 405311 w 4568295"/>
              <a:gd name="connsiteY21" fmla="*/ 4704019 h 5146675"/>
              <a:gd name="connsiteX22" fmla="*/ 383918 w 4568295"/>
              <a:gd name="connsiteY22" fmla="*/ 4669500 h 5146675"/>
              <a:gd name="connsiteX23" fmla="*/ 331942 w 4568295"/>
              <a:gd name="connsiteY23" fmla="*/ 4424672 h 5146675"/>
              <a:gd name="connsiteX24" fmla="*/ 389921 w 4568295"/>
              <a:gd name="connsiteY24" fmla="*/ 3761966 h 5146675"/>
              <a:gd name="connsiteX25" fmla="*/ 389310 w 4568295"/>
              <a:gd name="connsiteY25" fmla="*/ 3761912 h 5146675"/>
              <a:gd name="connsiteX26" fmla="*/ 449631 w 4568295"/>
              <a:gd name="connsiteY26" fmla="*/ 3072446 h 5146675"/>
              <a:gd name="connsiteX27" fmla="*/ 449521 w 4568295"/>
              <a:gd name="connsiteY27" fmla="*/ 3072436 h 5146675"/>
              <a:gd name="connsiteX28" fmla="*/ 451731 w 4568295"/>
              <a:gd name="connsiteY28" fmla="*/ 3047175 h 5146675"/>
              <a:gd name="connsiteX29" fmla="*/ 451268 w 4568295"/>
              <a:gd name="connsiteY29" fmla="*/ 3047134 h 5146675"/>
              <a:gd name="connsiteX30" fmla="*/ 452118 w 4568295"/>
              <a:gd name="connsiteY30" fmla="*/ 3024060 h 5146675"/>
              <a:gd name="connsiteX31" fmla="*/ 191528 w 4568295"/>
              <a:gd name="connsiteY31" fmla="*/ 2743989 h 5146675"/>
              <a:gd name="connsiteX32" fmla="*/ 162322 w 4568295"/>
              <a:gd name="connsiteY32" fmla="*/ 2742914 h 5146675"/>
              <a:gd name="connsiteX33" fmla="*/ 65777 w 4568295"/>
              <a:gd name="connsiteY33" fmla="*/ 2761247 h 5146675"/>
              <a:gd name="connsiteX34" fmla="*/ 0 w 4568295"/>
              <a:gd name="connsiteY34" fmla="*/ 2799810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568295" h="5146675">
                <a:moveTo>
                  <a:pt x="0" y="0"/>
                </a:moveTo>
                <a:lnTo>
                  <a:pt x="3603578" y="0"/>
                </a:lnTo>
                <a:lnTo>
                  <a:pt x="3603578" y="335379"/>
                </a:lnTo>
                <a:lnTo>
                  <a:pt x="3603578" y="877144"/>
                </a:lnTo>
                <a:lnTo>
                  <a:pt x="3603578" y="1212891"/>
                </a:lnTo>
                <a:cubicBezTo>
                  <a:pt x="3603578" y="1309820"/>
                  <a:pt x="3682155" y="1388397"/>
                  <a:pt x="3779085" y="1388397"/>
                </a:cubicBezTo>
                <a:lnTo>
                  <a:pt x="4568295" y="1388397"/>
                </a:lnTo>
                <a:lnTo>
                  <a:pt x="4265233" y="4777398"/>
                </a:lnTo>
                <a:lnTo>
                  <a:pt x="3626826" y="4777398"/>
                </a:lnTo>
                <a:lnTo>
                  <a:pt x="3626826" y="5146675"/>
                </a:lnTo>
                <a:lnTo>
                  <a:pt x="2310638" y="5146675"/>
                </a:lnTo>
                <a:lnTo>
                  <a:pt x="2294041" y="5120245"/>
                </a:lnTo>
                <a:cubicBezTo>
                  <a:pt x="2252556" y="5065724"/>
                  <a:pt x="2191694" y="5026220"/>
                  <a:pt x="2120627" y="5012665"/>
                </a:cubicBezTo>
                <a:lnTo>
                  <a:pt x="2097756" y="5009495"/>
                </a:lnTo>
                <a:lnTo>
                  <a:pt x="2097797" y="5009033"/>
                </a:lnTo>
                <a:lnTo>
                  <a:pt x="2072535" y="5006823"/>
                </a:lnTo>
                <a:lnTo>
                  <a:pt x="2072545" y="5006712"/>
                </a:lnTo>
                <a:lnTo>
                  <a:pt x="1383216" y="4946404"/>
                </a:lnTo>
                <a:lnTo>
                  <a:pt x="1383282" y="4945655"/>
                </a:lnTo>
                <a:lnTo>
                  <a:pt x="720576" y="4887675"/>
                </a:lnTo>
                <a:cubicBezTo>
                  <a:pt x="602804" y="4877372"/>
                  <a:pt x="500358" y="4820306"/>
                  <a:pt x="429930" y="4736374"/>
                </a:cubicBezTo>
                <a:lnTo>
                  <a:pt x="405311" y="4704019"/>
                </a:lnTo>
                <a:lnTo>
                  <a:pt x="383918" y="4669500"/>
                </a:lnTo>
                <a:cubicBezTo>
                  <a:pt x="343887" y="4597408"/>
                  <a:pt x="324214" y="4513000"/>
                  <a:pt x="331942" y="4424672"/>
                </a:cubicBezTo>
                <a:lnTo>
                  <a:pt x="389921" y="3761966"/>
                </a:lnTo>
                <a:lnTo>
                  <a:pt x="389310" y="3761912"/>
                </a:lnTo>
                <a:lnTo>
                  <a:pt x="449631" y="3072446"/>
                </a:lnTo>
                <a:lnTo>
                  <a:pt x="449521" y="3072436"/>
                </a:lnTo>
                <a:lnTo>
                  <a:pt x="451731" y="3047175"/>
                </a:lnTo>
                <a:lnTo>
                  <a:pt x="451268" y="3047134"/>
                </a:lnTo>
                <a:lnTo>
                  <a:pt x="452118" y="3024060"/>
                </a:lnTo>
                <a:cubicBezTo>
                  <a:pt x="450100" y="2879377"/>
                  <a:pt x="338779" y="2756872"/>
                  <a:pt x="191528" y="2743989"/>
                </a:cubicBezTo>
                <a:cubicBezTo>
                  <a:pt x="181711" y="2743130"/>
                  <a:pt x="171967" y="2742779"/>
                  <a:pt x="162322" y="2742914"/>
                </a:cubicBezTo>
                <a:cubicBezTo>
                  <a:pt x="128563" y="2743384"/>
                  <a:pt x="96011" y="2749806"/>
                  <a:pt x="65777" y="2761247"/>
                </a:cubicBezTo>
                <a:lnTo>
                  <a:pt x="0" y="2799810"/>
                </a:lnTo>
                <a:close/>
              </a:path>
            </a:pathLst>
          </a:custGeom>
          <a:solidFill>
            <a:srgbClr val="868789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500"/>
            </a:lvl1pPr>
          </a:lstStyle>
          <a:p>
            <a:endParaRPr lang="de-DE"/>
          </a:p>
        </p:txBody>
      </p:sp>
      <p:sp>
        <p:nvSpPr>
          <p:cNvPr id="47" name="Freihandform 46">
            <a:extLst>
              <a:ext uri="{FF2B5EF4-FFF2-40B4-BE49-F238E27FC236}">
                <a16:creationId xmlns:a16="http://schemas.microsoft.com/office/drawing/2014/main" id="{9B0C8186-3A9D-C492-2306-F697DE8E8CBC}"/>
              </a:ext>
            </a:extLst>
          </p:cNvPr>
          <p:cNvSpPr/>
          <p:nvPr userDrawn="1"/>
        </p:nvSpPr>
        <p:spPr>
          <a:xfrm flipV="1">
            <a:off x="4239967" y="0"/>
            <a:ext cx="4904032" cy="5147043"/>
          </a:xfrm>
          <a:custGeom>
            <a:avLst/>
            <a:gdLst>
              <a:gd name="connsiteX0" fmla="*/ 450308 w 4904032"/>
              <a:gd name="connsiteY0" fmla="*/ 5147043 h 5147043"/>
              <a:gd name="connsiteX1" fmla="*/ 4904032 w 4904032"/>
              <a:gd name="connsiteY1" fmla="*/ 5147043 h 5147043"/>
              <a:gd name="connsiteX2" fmla="*/ 4904032 w 4904032"/>
              <a:gd name="connsiteY2" fmla="*/ 0 h 5147043"/>
              <a:gd name="connsiteX3" fmla="*/ 0 w 4904032"/>
              <a:gd name="connsiteY3" fmla="*/ 0 h 5147043"/>
              <a:gd name="connsiteX4" fmla="*/ 450308 w 4904032"/>
              <a:gd name="connsiteY4" fmla="*/ 5147043 h 51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4032" h="5147043">
                <a:moveTo>
                  <a:pt x="450308" y="5147043"/>
                </a:moveTo>
                <a:lnTo>
                  <a:pt x="4904032" y="5147043"/>
                </a:lnTo>
                <a:lnTo>
                  <a:pt x="4904032" y="0"/>
                </a:lnTo>
                <a:lnTo>
                  <a:pt x="0" y="0"/>
                </a:lnTo>
                <a:lnTo>
                  <a:pt x="450308" y="5147043"/>
                </a:lnTo>
                <a:close/>
              </a:path>
            </a:pathLst>
          </a:custGeom>
          <a:solidFill>
            <a:srgbClr val="D209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FC14621-A9DA-DEAE-DBA4-46D299C7F8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08389" y="64008"/>
            <a:ext cx="1707249" cy="1802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53467" y="1866104"/>
            <a:ext cx="3764558" cy="749774"/>
          </a:xfrm>
        </p:spPr>
        <p:txBody>
          <a:bodyPr>
            <a:noAutofit/>
          </a:bodyPr>
          <a:lstStyle>
            <a:lvl1pPr algn="r">
              <a:defRPr sz="2500" b="1" i="0">
                <a:solidFill>
                  <a:schemeClr val="bg1"/>
                </a:solidFill>
                <a:latin typeface="Neo Sans Pro" panose="020B0504030504040204" pitchFamily="34" charset="0"/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 Vielen Dank für Ihre Aufmerksamkeit.</a:t>
            </a:r>
            <a:endParaRPr lang="en-US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7ACCE4C3-F041-A06D-AADF-E9E66DD6269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09954" y="2789500"/>
            <a:ext cx="3808071" cy="1894952"/>
          </a:xfrm>
        </p:spPr>
        <p:txBody>
          <a:bodyPr>
            <a:noAutofit/>
          </a:bodyPr>
          <a:lstStyle>
            <a:lvl1pPr marL="0" indent="0" algn="r">
              <a:buNone/>
              <a:defRPr sz="1700" b="0" i="0">
                <a:solidFill>
                  <a:schemeClr val="bg1"/>
                </a:solidFill>
                <a:latin typeface="Neo Sans Pro" panose="020B0504030504040204" pitchFamily="34" charset="0"/>
              </a:defRPr>
            </a:lvl1pPr>
          </a:lstStyle>
          <a:p>
            <a:r>
              <a:rPr lang="de-DE">
                <a:solidFill>
                  <a:srgbClr val="FFFFFF"/>
                </a:solidFill>
                <a:effectLst/>
                <a:latin typeface="Neo Sans Pro" panose="020B0504030504040204" pitchFamily="34" charset="0"/>
              </a:rPr>
              <a:t>SSH Schaden-Schnell-Hilfe GmbH</a:t>
            </a:r>
          </a:p>
          <a:p>
            <a:r>
              <a:rPr lang="de-DE">
                <a:solidFill>
                  <a:srgbClr val="FFFFFF"/>
                </a:solidFill>
                <a:effectLst/>
                <a:latin typeface="Neo Sans Pro" panose="020B0504030504040204" pitchFamily="34" charset="0"/>
              </a:rPr>
              <a:t>Eiffestraße78 · 20537 Hamburg</a:t>
            </a:r>
            <a:br>
              <a:rPr lang="de-DE">
                <a:solidFill>
                  <a:srgbClr val="FFFFFF"/>
                </a:solidFill>
                <a:effectLst/>
                <a:latin typeface="Neo Sans Pro" panose="020B0504030504040204" pitchFamily="34" charset="0"/>
              </a:rPr>
            </a:br>
            <a:endParaRPr lang="de-DE">
              <a:solidFill>
                <a:srgbClr val="FFFFFF"/>
              </a:solidFill>
              <a:effectLst/>
              <a:latin typeface="Neo Sans Pro" panose="020B0504030504040204" pitchFamily="34" charset="0"/>
            </a:endParaRPr>
          </a:p>
          <a:p>
            <a:r>
              <a:rPr lang="de-DE">
                <a:solidFill>
                  <a:srgbClr val="FFFFFF"/>
                </a:solidFill>
                <a:effectLst/>
                <a:latin typeface="Neo Sans Pro" panose="020B0504030504040204" pitchFamily="34" charset="0"/>
              </a:rPr>
              <a:t>Tobias </a:t>
            </a:r>
            <a:r>
              <a:rPr lang="de-DE" err="1">
                <a:solidFill>
                  <a:srgbClr val="FFFFFF"/>
                </a:solidFill>
                <a:effectLst/>
                <a:latin typeface="Neo Sans Pro" panose="020B0504030504040204" pitchFamily="34" charset="0"/>
              </a:rPr>
              <a:t>Plester</a:t>
            </a:r>
            <a:r>
              <a:rPr lang="de-DE">
                <a:solidFill>
                  <a:srgbClr val="FFFFFF"/>
                </a:solidFill>
                <a:effectLst/>
                <a:latin typeface="Neo Sans Pro" panose="020B0504030504040204" pitchFamily="34" charset="0"/>
              </a:rPr>
              <a:t> </a:t>
            </a:r>
          </a:p>
          <a:p>
            <a:r>
              <a:rPr lang="de-DE">
                <a:solidFill>
                  <a:srgbClr val="FFFFFF"/>
                </a:solidFill>
                <a:effectLst/>
                <a:latin typeface="Neo Sans Pro" panose="020B0504030504040204" pitchFamily="34" charset="0"/>
              </a:rPr>
              <a:t>Tel.: 01511 5872911</a:t>
            </a:r>
          </a:p>
          <a:p>
            <a:r>
              <a:rPr lang="de-DE">
                <a:solidFill>
                  <a:srgbClr val="FFFFFF"/>
                </a:solidFill>
                <a:effectLst/>
                <a:latin typeface="Neo Sans Pro" panose="020B0504030504040204" pitchFamily="34" charset="0"/>
              </a:rPr>
              <a:t>E-Mail: </a:t>
            </a:r>
            <a:r>
              <a:rPr lang="de-DE" err="1">
                <a:solidFill>
                  <a:srgbClr val="FFFFFF"/>
                </a:solidFill>
                <a:effectLst/>
                <a:latin typeface="Neo Sans Pro" panose="020B0504030504040204" pitchFamily="34" charset="0"/>
              </a:rPr>
              <a:t>tobias.plester@sshgmbh.de</a:t>
            </a:r>
            <a:endParaRPr lang="de-DE">
              <a:solidFill>
                <a:srgbClr val="FFFFFF"/>
              </a:solidFill>
              <a:effectLst/>
              <a:latin typeface="Neo Sans Pro" panose="020B0504030504040204" pitchFamily="34" charset="0"/>
            </a:endParaRPr>
          </a:p>
        </p:txBody>
      </p:sp>
      <p:sp>
        <p:nvSpPr>
          <p:cNvPr id="24" name="Freihandform 23">
            <a:extLst>
              <a:ext uri="{FF2B5EF4-FFF2-40B4-BE49-F238E27FC236}">
                <a16:creationId xmlns:a16="http://schemas.microsoft.com/office/drawing/2014/main" id="{FFDDD300-CA1F-500A-DB46-58F04C801CE7}"/>
              </a:ext>
            </a:extLst>
          </p:cNvPr>
          <p:cNvSpPr/>
          <p:nvPr userDrawn="1"/>
        </p:nvSpPr>
        <p:spPr>
          <a:xfrm rot="10800000">
            <a:off x="3603578" y="-3543"/>
            <a:ext cx="1922155" cy="1388765"/>
          </a:xfrm>
          <a:custGeom>
            <a:avLst/>
            <a:gdLst>
              <a:gd name="connsiteX0" fmla="*/ 1125794 w 1125794"/>
              <a:gd name="connsiteY0" fmla="*/ 813391 h 813391"/>
              <a:gd name="connsiteX1" fmla="*/ 0 w 1125794"/>
              <a:gd name="connsiteY1" fmla="*/ 813391 h 813391"/>
              <a:gd name="connsiteX2" fmla="*/ 0 w 1125794"/>
              <a:gd name="connsiteY2" fmla="*/ 616746 h 813391"/>
              <a:gd name="connsiteX3" fmla="*/ 0 w 1125794"/>
              <a:gd name="connsiteY3" fmla="*/ 299438 h 813391"/>
              <a:gd name="connsiteX4" fmla="*/ 0 w 1125794"/>
              <a:gd name="connsiteY4" fmla="*/ 102793 h 813391"/>
              <a:gd name="connsiteX5" fmla="*/ 102793 w 1125794"/>
              <a:gd name="connsiteY5" fmla="*/ 0 h 813391"/>
              <a:gd name="connsiteX6" fmla="*/ 1023001 w 1125794"/>
              <a:gd name="connsiteY6" fmla="*/ 0 h 813391"/>
              <a:gd name="connsiteX7" fmla="*/ 1125794 w 1125794"/>
              <a:gd name="connsiteY7" fmla="*/ 102793 h 813391"/>
              <a:gd name="connsiteX8" fmla="*/ 1125794 w 1125794"/>
              <a:gd name="connsiteY8" fmla="*/ 299438 h 813391"/>
              <a:gd name="connsiteX9" fmla="*/ 1125794 w 1125794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5794" h="813391">
                <a:moveTo>
                  <a:pt x="1125794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1023001" y="0"/>
                </a:lnTo>
                <a:cubicBezTo>
                  <a:pt x="1079772" y="0"/>
                  <a:pt x="1125794" y="46022"/>
                  <a:pt x="1125794" y="102793"/>
                </a:cubicBezTo>
                <a:lnTo>
                  <a:pt x="1125794" y="299438"/>
                </a:lnTo>
                <a:lnTo>
                  <a:pt x="1125794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8E866ACF-3BDB-42D6-3948-603E6E9BFB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86996" y="1804"/>
            <a:ext cx="1961985" cy="1386810"/>
          </a:xfrm>
          <a:prstGeom prst="rect">
            <a:avLst/>
          </a:prstGeom>
        </p:spPr>
      </p:pic>
      <p:sp>
        <p:nvSpPr>
          <p:cNvPr id="36" name="Freihandform 35">
            <a:extLst>
              <a:ext uri="{FF2B5EF4-FFF2-40B4-BE49-F238E27FC236}">
                <a16:creationId xmlns:a16="http://schemas.microsoft.com/office/drawing/2014/main" id="{65D64FEF-DC75-D0F5-17E3-63A90D1396C5}"/>
              </a:ext>
            </a:extLst>
          </p:cNvPr>
          <p:cNvSpPr/>
          <p:nvPr userDrawn="1"/>
        </p:nvSpPr>
        <p:spPr>
          <a:xfrm rot="300000">
            <a:off x="-213908" y="2826841"/>
            <a:ext cx="2661262" cy="2661401"/>
          </a:xfrm>
          <a:custGeom>
            <a:avLst/>
            <a:gdLst>
              <a:gd name="connsiteX0" fmla="*/ 256293 w 2661262"/>
              <a:gd name="connsiteY0" fmla="*/ 1474 h 2661401"/>
              <a:gd name="connsiteX1" fmla="*/ 285482 w 2661262"/>
              <a:gd name="connsiteY1" fmla="*/ 0 h 2661401"/>
              <a:gd name="connsiteX2" fmla="*/ 569490 w 2661262"/>
              <a:gd name="connsiteY2" fmla="*/ 256293 h 2661401"/>
              <a:gd name="connsiteX3" fmla="*/ 570654 w 2661262"/>
              <a:gd name="connsiteY3" fmla="*/ 279354 h 2661401"/>
              <a:gd name="connsiteX4" fmla="*/ 571119 w 2661262"/>
              <a:gd name="connsiteY4" fmla="*/ 279354 h 2661401"/>
              <a:gd name="connsiteX5" fmla="*/ 571119 w 2661262"/>
              <a:gd name="connsiteY5" fmla="*/ 304712 h 2661401"/>
              <a:gd name="connsiteX6" fmla="*/ 571229 w 2661262"/>
              <a:gd name="connsiteY6" fmla="*/ 304712 h 2661401"/>
              <a:gd name="connsiteX7" fmla="*/ 571229 w 2661262"/>
              <a:gd name="connsiteY7" fmla="*/ 996812 h 2661401"/>
              <a:gd name="connsiteX8" fmla="*/ 571842 w 2661262"/>
              <a:gd name="connsiteY8" fmla="*/ 996812 h 2661401"/>
              <a:gd name="connsiteX9" fmla="*/ 571842 w 2661262"/>
              <a:gd name="connsiteY9" fmla="*/ 1662049 h 2661401"/>
              <a:gd name="connsiteX10" fmla="*/ 644959 w 2661262"/>
              <a:gd name="connsiteY10" fmla="*/ 1901416 h 2661401"/>
              <a:gd name="connsiteX11" fmla="*/ 669279 w 2661262"/>
              <a:gd name="connsiteY11" fmla="*/ 1933939 h 2661401"/>
              <a:gd name="connsiteX12" fmla="*/ 696624 w 2661262"/>
              <a:gd name="connsiteY12" fmla="*/ 1964025 h 2661401"/>
              <a:gd name="connsiteX13" fmla="*/ 999351 w 2661262"/>
              <a:gd name="connsiteY13" fmla="*/ 2089419 h 2661401"/>
              <a:gd name="connsiteX14" fmla="*/ 1664588 w 2661262"/>
              <a:gd name="connsiteY14" fmla="*/ 2089420 h 2661401"/>
              <a:gd name="connsiteX15" fmla="*/ 1664588 w 2661262"/>
              <a:gd name="connsiteY15" fmla="*/ 2090171 h 2661401"/>
              <a:gd name="connsiteX16" fmla="*/ 2356550 w 2661262"/>
              <a:gd name="connsiteY16" fmla="*/ 2090171 h 2661401"/>
              <a:gd name="connsiteX17" fmla="*/ 2356550 w 2661262"/>
              <a:gd name="connsiteY17" fmla="*/ 2090282 h 2661401"/>
              <a:gd name="connsiteX18" fmla="*/ 2381908 w 2661262"/>
              <a:gd name="connsiteY18" fmla="*/ 2090282 h 2661401"/>
              <a:gd name="connsiteX19" fmla="*/ 2381908 w 2661262"/>
              <a:gd name="connsiteY19" fmla="*/ 2090746 h 2661401"/>
              <a:gd name="connsiteX20" fmla="*/ 2404968 w 2661262"/>
              <a:gd name="connsiteY20" fmla="*/ 2091911 h 2661401"/>
              <a:gd name="connsiteX21" fmla="*/ 2661262 w 2661262"/>
              <a:gd name="connsiteY21" fmla="*/ 2375919 h 2661401"/>
              <a:gd name="connsiteX22" fmla="*/ 2404968 w 2661262"/>
              <a:gd name="connsiteY22" fmla="*/ 2659927 h 2661401"/>
              <a:gd name="connsiteX23" fmla="*/ 2378457 w 2661262"/>
              <a:gd name="connsiteY23" fmla="*/ 2661266 h 2661401"/>
              <a:gd name="connsiteX24" fmla="*/ 2378457 w 2661262"/>
              <a:gd name="connsiteY24" fmla="*/ 2661387 h 2661401"/>
              <a:gd name="connsiteX25" fmla="*/ 2376065 w 2661262"/>
              <a:gd name="connsiteY25" fmla="*/ 2661386 h 2661401"/>
              <a:gd name="connsiteX26" fmla="*/ 2375779 w 2661262"/>
              <a:gd name="connsiteY26" fmla="*/ 2661401 h 2661401"/>
              <a:gd name="connsiteX27" fmla="*/ 2375493 w 2661262"/>
              <a:gd name="connsiteY27" fmla="*/ 2661386 h 2661401"/>
              <a:gd name="connsiteX28" fmla="*/ 1815578 w 2661262"/>
              <a:gd name="connsiteY28" fmla="*/ 2661387 h 2661401"/>
              <a:gd name="connsiteX29" fmla="*/ 1815578 w 2661262"/>
              <a:gd name="connsiteY29" fmla="*/ 2660999 h 2661401"/>
              <a:gd name="connsiteX30" fmla="*/ 999964 w 2661262"/>
              <a:gd name="connsiteY30" fmla="*/ 2660999 h 2661401"/>
              <a:gd name="connsiteX31" fmla="*/ 885257 w 2661262"/>
              <a:gd name="connsiteY31" fmla="*/ 2654485 h 2661401"/>
              <a:gd name="connsiteX32" fmla="*/ 857558 w 2661262"/>
              <a:gd name="connsiteY32" fmla="*/ 2649723 h 2661401"/>
              <a:gd name="connsiteX33" fmla="*/ 866356 w 2661262"/>
              <a:gd name="connsiteY33" fmla="*/ 2658983 h 2661401"/>
              <a:gd name="connsiteX34" fmla="*/ 710 w 2661262"/>
              <a:gd name="connsiteY34" fmla="*/ 2658983 h 2661401"/>
              <a:gd name="connsiteX35" fmla="*/ 710 w 2661262"/>
              <a:gd name="connsiteY35" fmla="*/ 1747826 h 2661401"/>
              <a:gd name="connsiteX36" fmla="*/ 4490 w 2661262"/>
              <a:gd name="connsiteY36" fmla="*/ 1751804 h 2661401"/>
              <a:gd name="connsiteX37" fmla="*/ 4358 w 2661262"/>
              <a:gd name="connsiteY37" fmla="*/ 1750818 h 2661401"/>
              <a:gd name="connsiteX38" fmla="*/ 402 w 2661262"/>
              <a:gd name="connsiteY38" fmla="*/ 1661298 h 2661401"/>
              <a:gd name="connsiteX39" fmla="*/ 401 w 2661262"/>
              <a:gd name="connsiteY39" fmla="*/ 845683 h 2661401"/>
              <a:gd name="connsiteX40" fmla="*/ 14 w 2661262"/>
              <a:gd name="connsiteY40" fmla="*/ 845683 h 2661401"/>
              <a:gd name="connsiteX41" fmla="*/ 14 w 2661262"/>
              <a:gd name="connsiteY41" fmla="*/ 285769 h 2661401"/>
              <a:gd name="connsiteX42" fmla="*/ 0 w 2661262"/>
              <a:gd name="connsiteY42" fmla="*/ 285482 h 2661401"/>
              <a:gd name="connsiteX43" fmla="*/ 14 w 2661262"/>
              <a:gd name="connsiteY43" fmla="*/ 285195 h 2661401"/>
              <a:gd name="connsiteX44" fmla="*/ 14 w 2661262"/>
              <a:gd name="connsiteY44" fmla="*/ 282805 h 2661401"/>
              <a:gd name="connsiteX45" fmla="*/ 135 w 2661262"/>
              <a:gd name="connsiteY45" fmla="*/ 282805 h 2661401"/>
              <a:gd name="connsiteX46" fmla="*/ 1473 w 2661262"/>
              <a:gd name="connsiteY46" fmla="*/ 256293 h 2661401"/>
              <a:gd name="connsiteX47" fmla="*/ 256293 w 2661262"/>
              <a:gd name="connsiteY47" fmla="*/ 1474 h 266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661262" h="2661401">
                <a:moveTo>
                  <a:pt x="256293" y="1474"/>
                </a:moveTo>
                <a:cubicBezTo>
                  <a:pt x="265890" y="499"/>
                  <a:pt x="275627" y="0"/>
                  <a:pt x="285482" y="0"/>
                </a:cubicBezTo>
                <a:cubicBezTo>
                  <a:pt x="433295" y="0"/>
                  <a:pt x="554870" y="112337"/>
                  <a:pt x="569490" y="256293"/>
                </a:cubicBezTo>
                <a:lnTo>
                  <a:pt x="570654" y="279354"/>
                </a:lnTo>
                <a:lnTo>
                  <a:pt x="571119" y="279354"/>
                </a:lnTo>
                <a:lnTo>
                  <a:pt x="571119" y="304712"/>
                </a:lnTo>
                <a:lnTo>
                  <a:pt x="571229" y="304712"/>
                </a:lnTo>
                <a:lnTo>
                  <a:pt x="571229" y="996812"/>
                </a:lnTo>
                <a:lnTo>
                  <a:pt x="571842" y="996812"/>
                </a:lnTo>
                <a:lnTo>
                  <a:pt x="571842" y="1662049"/>
                </a:lnTo>
                <a:cubicBezTo>
                  <a:pt x="571842" y="1750715"/>
                  <a:pt x="598797" y="1833087"/>
                  <a:pt x="644959" y="1901416"/>
                </a:cubicBezTo>
                <a:lnTo>
                  <a:pt x="669279" y="1933939"/>
                </a:lnTo>
                <a:lnTo>
                  <a:pt x="696624" y="1964025"/>
                </a:lnTo>
                <a:cubicBezTo>
                  <a:pt x="774099" y="2041500"/>
                  <a:pt x="881129" y="2089420"/>
                  <a:pt x="999351" y="2089419"/>
                </a:cubicBezTo>
                <a:lnTo>
                  <a:pt x="1664588" y="2089420"/>
                </a:lnTo>
                <a:lnTo>
                  <a:pt x="1664588" y="2090171"/>
                </a:lnTo>
                <a:lnTo>
                  <a:pt x="2356550" y="2090171"/>
                </a:lnTo>
                <a:lnTo>
                  <a:pt x="2356550" y="2090282"/>
                </a:lnTo>
                <a:lnTo>
                  <a:pt x="2381908" y="2090282"/>
                </a:lnTo>
                <a:lnTo>
                  <a:pt x="2381908" y="2090746"/>
                </a:lnTo>
                <a:lnTo>
                  <a:pt x="2404968" y="2091911"/>
                </a:lnTo>
                <a:cubicBezTo>
                  <a:pt x="2548924" y="2106530"/>
                  <a:pt x="2661262" y="2228106"/>
                  <a:pt x="2661262" y="2375919"/>
                </a:cubicBezTo>
                <a:cubicBezTo>
                  <a:pt x="2661262" y="2523732"/>
                  <a:pt x="2548925" y="2645308"/>
                  <a:pt x="2404968" y="2659927"/>
                </a:cubicBezTo>
                <a:lnTo>
                  <a:pt x="2378457" y="2661266"/>
                </a:lnTo>
                <a:lnTo>
                  <a:pt x="2378457" y="2661387"/>
                </a:lnTo>
                <a:lnTo>
                  <a:pt x="2376065" y="2661386"/>
                </a:lnTo>
                <a:lnTo>
                  <a:pt x="2375779" y="2661401"/>
                </a:lnTo>
                <a:lnTo>
                  <a:pt x="2375493" y="2661386"/>
                </a:lnTo>
                <a:lnTo>
                  <a:pt x="1815578" y="2661387"/>
                </a:lnTo>
                <a:lnTo>
                  <a:pt x="1815578" y="2660999"/>
                </a:lnTo>
                <a:lnTo>
                  <a:pt x="999964" y="2660999"/>
                </a:lnTo>
                <a:cubicBezTo>
                  <a:pt x="961172" y="2660999"/>
                  <a:pt x="922897" y="2658788"/>
                  <a:pt x="885257" y="2654485"/>
                </a:cubicBezTo>
                <a:lnTo>
                  <a:pt x="857558" y="2649723"/>
                </a:lnTo>
                <a:lnTo>
                  <a:pt x="866356" y="2658983"/>
                </a:lnTo>
                <a:lnTo>
                  <a:pt x="710" y="2658983"/>
                </a:lnTo>
                <a:lnTo>
                  <a:pt x="710" y="1747826"/>
                </a:lnTo>
                <a:lnTo>
                  <a:pt x="4490" y="1751804"/>
                </a:lnTo>
                <a:lnTo>
                  <a:pt x="4358" y="1750818"/>
                </a:lnTo>
                <a:cubicBezTo>
                  <a:pt x="1739" y="1721328"/>
                  <a:pt x="401" y="1691469"/>
                  <a:pt x="402" y="1661298"/>
                </a:cubicBezTo>
                <a:lnTo>
                  <a:pt x="401" y="845683"/>
                </a:lnTo>
                <a:lnTo>
                  <a:pt x="14" y="845683"/>
                </a:lnTo>
                <a:lnTo>
                  <a:pt x="14" y="285769"/>
                </a:lnTo>
                <a:lnTo>
                  <a:pt x="0" y="285482"/>
                </a:lnTo>
                <a:lnTo>
                  <a:pt x="14" y="285195"/>
                </a:lnTo>
                <a:lnTo>
                  <a:pt x="14" y="282805"/>
                </a:lnTo>
                <a:lnTo>
                  <a:pt x="135" y="282805"/>
                </a:lnTo>
                <a:lnTo>
                  <a:pt x="1473" y="256293"/>
                </a:lnTo>
                <a:cubicBezTo>
                  <a:pt x="15118" y="121934"/>
                  <a:pt x="121934" y="15119"/>
                  <a:pt x="256293" y="14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3126909-32A0-EC0E-A7E9-7E1B3BFE4FF5}"/>
              </a:ext>
            </a:extLst>
          </p:cNvPr>
          <p:cNvSpPr/>
          <p:nvPr userDrawn="1"/>
        </p:nvSpPr>
        <p:spPr>
          <a:xfrm>
            <a:off x="3626827" y="4774223"/>
            <a:ext cx="1890346" cy="37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CFD23B5-DF1B-790D-2833-FDE56BD6D006}"/>
              </a:ext>
            </a:extLst>
          </p:cNvPr>
          <p:cNvSpPr txBox="1"/>
          <p:nvPr userDrawn="1"/>
        </p:nvSpPr>
        <p:spPr>
          <a:xfrm>
            <a:off x="3459892" y="4774223"/>
            <a:ext cx="2080851" cy="3128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136525" algn="ctr">
              <a:lnSpc>
                <a:spcPct val="150000"/>
              </a:lnSpc>
            </a:pPr>
            <a:r>
              <a:rPr lang="de-DE" sz="1100" b="0" i="0">
                <a:solidFill>
                  <a:srgbClr val="D2091E"/>
                </a:solidFill>
                <a:latin typeface="Neo Sans Pro Medium" panose="020B0504030504040204" pitchFamily="34" charset="0"/>
                <a:cs typeface="Arial" pitchFamily="34" charset="0"/>
              </a:rPr>
              <a:t>Unser Fokus. Ihre Werte!</a:t>
            </a:r>
          </a:p>
        </p:txBody>
      </p:sp>
    </p:spTree>
    <p:extLst>
      <p:ext uri="{BB962C8B-B14F-4D97-AF65-F5344CB8AC3E}">
        <p14:creationId xmlns:p14="http://schemas.microsoft.com/office/powerpoint/2010/main" val="20285705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E8FF9F6-A52C-A318-10F1-33750C703A7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-3175"/>
            <a:ext cx="4568295" cy="5146675"/>
          </a:xfrm>
          <a:custGeom>
            <a:avLst/>
            <a:gdLst>
              <a:gd name="connsiteX0" fmla="*/ 0 w 4568295"/>
              <a:gd name="connsiteY0" fmla="*/ 0 h 5146675"/>
              <a:gd name="connsiteX1" fmla="*/ 3603578 w 4568295"/>
              <a:gd name="connsiteY1" fmla="*/ 0 h 5146675"/>
              <a:gd name="connsiteX2" fmla="*/ 3603578 w 4568295"/>
              <a:gd name="connsiteY2" fmla="*/ 335379 h 5146675"/>
              <a:gd name="connsiteX3" fmla="*/ 3603578 w 4568295"/>
              <a:gd name="connsiteY3" fmla="*/ 877144 h 5146675"/>
              <a:gd name="connsiteX4" fmla="*/ 3603578 w 4568295"/>
              <a:gd name="connsiteY4" fmla="*/ 1212891 h 5146675"/>
              <a:gd name="connsiteX5" fmla="*/ 3779085 w 4568295"/>
              <a:gd name="connsiteY5" fmla="*/ 1388397 h 5146675"/>
              <a:gd name="connsiteX6" fmla="*/ 4568295 w 4568295"/>
              <a:gd name="connsiteY6" fmla="*/ 1388397 h 5146675"/>
              <a:gd name="connsiteX7" fmla="*/ 4265233 w 4568295"/>
              <a:gd name="connsiteY7" fmla="*/ 4777398 h 5146675"/>
              <a:gd name="connsiteX8" fmla="*/ 3626826 w 4568295"/>
              <a:gd name="connsiteY8" fmla="*/ 4777398 h 5146675"/>
              <a:gd name="connsiteX9" fmla="*/ 3626826 w 4568295"/>
              <a:gd name="connsiteY9" fmla="*/ 5146675 h 5146675"/>
              <a:gd name="connsiteX10" fmla="*/ 2310638 w 4568295"/>
              <a:gd name="connsiteY10" fmla="*/ 5146675 h 5146675"/>
              <a:gd name="connsiteX11" fmla="*/ 2294041 w 4568295"/>
              <a:gd name="connsiteY11" fmla="*/ 5120245 h 5146675"/>
              <a:gd name="connsiteX12" fmla="*/ 2120627 w 4568295"/>
              <a:gd name="connsiteY12" fmla="*/ 5012665 h 5146675"/>
              <a:gd name="connsiteX13" fmla="*/ 2097756 w 4568295"/>
              <a:gd name="connsiteY13" fmla="*/ 5009495 h 5146675"/>
              <a:gd name="connsiteX14" fmla="*/ 2097797 w 4568295"/>
              <a:gd name="connsiteY14" fmla="*/ 5009033 h 5146675"/>
              <a:gd name="connsiteX15" fmla="*/ 2072535 w 4568295"/>
              <a:gd name="connsiteY15" fmla="*/ 5006823 h 5146675"/>
              <a:gd name="connsiteX16" fmla="*/ 2072545 w 4568295"/>
              <a:gd name="connsiteY16" fmla="*/ 5006712 h 5146675"/>
              <a:gd name="connsiteX17" fmla="*/ 1383216 w 4568295"/>
              <a:gd name="connsiteY17" fmla="*/ 4946404 h 5146675"/>
              <a:gd name="connsiteX18" fmla="*/ 1383282 w 4568295"/>
              <a:gd name="connsiteY18" fmla="*/ 4945655 h 5146675"/>
              <a:gd name="connsiteX19" fmla="*/ 720576 w 4568295"/>
              <a:gd name="connsiteY19" fmla="*/ 4887675 h 5146675"/>
              <a:gd name="connsiteX20" fmla="*/ 429930 w 4568295"/>
              <a:gd name="connsiteY20" fmla="*/ 4736374 h 5146675"/>
              <a:gd name="connsiteX21" fmla="*/ 405311 w 4568295"/>
              <a:gd name="connsiteY21" fmla="*/ 4704019 h 5146675"/>
              <a:gd name="connsiteX22" fmla="*/ 383918 w 4568295"/>
              <a:gd name="connsiteY22" fmla="*/ 4669500 h 5146675"/>
              <a:gd name="connsiteX23" fmla="*/ 331942 w 4568295"/>
              <a:gd name="connsiteY23" fmla="*/ 4424672 h 5146675"/>
              <a:gd name="connsiteX24" fmla="*/ 389921 w 4568295"/>
              <a:gd name="connsiteY24" fmla="*/ 3761966 h 5146675"/>
              <a:gd name="connsiteX25" fmla="*/ 389310 w 4568295"/>
              <a:gd name="connsiteY25" fmla="*/ 3761912 h 5146675"/>
              <a:gd name="connsiteX26" fmla="*/ 449631 w 4568295"/>
              <a:gd name="connsiteY26" fmla="*/ 3072446 h 5146675"/>
              <a:gd name="connsiteX27" fmla="*/ 449521 w 4568295"/>
              <a:gd name="connsiteY27" fmla="*/ 3072436 h 5146675"/>
              <a:gd name="connsiteX28" fmla="*/ 451731 w 4568295"/>
              <a:gd name="connsiteY28" fmla="*/ 3047175 h 5146675"/>
              <a:gd name="connsiteX29" fmla="*/ 451268 w 4568295"/>
              <a:gd name="connsiteY29" fmla="*/ 3047134 h 5146675"/>
              <a:gd name="connsiteX30" fmla="*/ 452118 w 4568295"/>
              <a:gd name="connsiteY30" fmla="*/ 3024060 h 5146675"/>
              <a:gd name="connsiteX31" fmla="*/ 191528 w 4568295"/>
              <a:gd name="connsiteY31" fmla="*/ 2743989 h 5146675"/>
              <a:gd name="connsiteX32" fmla="*/ 162322 w 4568295"/>
              <a:gd name="connsiteY32" fmla="*/ 2742914 h 5146675"/>
              <a:gd name="connsiteX33" fmla="*/ 65777 w 4568295"/>
              <a:gd name="connsiteY33" fmla="*/ 2761247 h 5146675"/>
              <a:gd name="connsiteX34" fmla="*/ 0 w 4568295"/>
              <a:gd name="connsiteY34" fmla="*/ 2799810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568295" h="5146675">
                <a:moveTo>
                  <a:pt x="0" y="0"/>
                </a:moveTo>
                <a:lnTo>
                  <a:pt x="3603578" y="0"/>
                </a:lnTo>
                <a:lnTo>
                  <a:pt x="3603578" y="335379"/>
                </a:lnTo>
                <a:lnTo>
                  <a:pt x="3603578" y="877144"/>
                </a:lnTo>
                <a:lnTo>
                  <a:pt x="3603578" y="1212891"/>
                </a:lnTo>
                <a:cubicBezTo>
                  <a:pt x="3603578" y="1309820"/>
                  <a:pt x="3682155" y="1388397"/>
                  <a:pt x="3779085" y="1388397"/>
                </a:cubicBezTo>
                <a:lnTo>
                  <a:pt x="4568295" y="1388397"/>
                </a:lnTo>
                <a:lnTo>
                  <a:pt x="4265233" y="4777398"/>
                </a:lnTo>
                <a:lnTo>
                  <a:pt x="3626826" y="4777398"/>
                </a:lnTo>
                <a:lnTo>
                  <a:pt x="3626826" y="5146675"/>
                </a:lnTo>
                <a:lnTo>
                  <a:pt x="2310638" y="5146675"/>
                </a:lnTo>
                <a:lnTo>
                  <a:pt x="2294041" y="5120245"/>
                </a:lnTo>
                <a:cubicBezTo>
                  <a:pt x="2252556" y="5065724"/>
                  <a:pt x="2191694" y="5026220"/>
                  <a:pt x="2120627" y="5012665"/>
                </a:cubicBezTo>
                <a:lnTo>
                  <a:pt x="2097756" y="5009495"/>
                </a:lnTo>
                <a:lnTo>
                  <a:pt x="2097797" y="5009033"/>
                </a:lnTo>
                <a:lnTo>
                  <a:pt x="2072535" y="5006823"/>
                </a:lnTo>
                <a:lnTo>
                  <a:pt x="2072545" y="5006712"/>
                </a:lnTo>
                <a:lnTo>
                  <a:pt x="1383216" y="4946404"/>
                </a:lnTo>
                <a:lnTo>
                  <a:pt x="1383282" y="4945655"/>
                </a:lnTo>
                <a:lnTo>
                  <a:pt x="720576" y="4887675"/>
                </a:lnTo>
                <a:cubicBezTo>
                  <a:pt x="602804" y="4877372"/>
                  <a:pt x="500358" y="4820306"/>
                  <a:pt x="429930" y="4736374"/>
                </a:cubicBezTo>
                <a:lnTo>
                  <a:pt x="405311" y="4704019"/>
                </a:lnTo>
                <a:lnTo>
                  <a:pt x="383918" y="4669500"/>
                </a:lnTo>
                <a:cubicBezTo>
                  <a:pt x="343887" y="4597408"/>
                  <a:pt x="324214" y="4513000"/>
                  <a:pt x="331942" y="4424672"/>
                </a:cubicBezTo>
                <a:lnTo>
                  <a:pt x="389921" y="3761966"/>
                </a:lnTo>
                <a:lnTo>
                  <a:pt x="389310" y="3761912"/>
                </a:lnTo>
                <a:lnTo>
                  <a:pt x="449631" y="3072446"/>
                </a:lnTo>
                <a:lnTo>
                  <a:pt x="449521" y="3072436"/>
                </a:lnTo>
                <a:lnTo>
                  <a:pt x="451731" y="3047175"/>
                </a:lnTo>
                <a:lnTo>
                  <a:pt x="451268" y="3047134"/>
                </a:lnTo>
                <a:lnTo>
                  <a:pt x="452118" y="3024060"/>
                </a:lnTo>
                <a:cubicBezTo>
                  <a:pt x="450100" y="2879377"/>
                  <a:pt x="338779" y="2756872"/>
                  <a:pt x="191528" y="2743989"/>
                </a:cubicBezTo>
                <a:cubicBezTo>
                  <a:pt x="181711" y="2743130"/>
                  <a:pt x="171967" y="2742779"/>
                  <a:pt x="162322" y="2742914"/>
                </a:cubicBezTo>
                <a:cubicBezTo>
                  <a:pt x="128563" y="2743384"/>
                  <a:pt x="96011" y="2749806"/>
                  <a:pt x="65777" y="2761247"/>
                </a:cubicBezTo>
                <a:lnTo>
                  <a:pt x="0" y="2799810"/>
                </a:lnTo>
                <a:close/>
              </a:path>
            </a:pathLst>
          </a:custGeom>
          <a:solidFill>
            <a:srgbClr val="868789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500"/>
            </a:lvl1pPr>
          </a:lstStyle>
          <a:p>
            <a:endParaRPr lang="de-DE"/>
          </a:p>
        </p:txBody>
      </p:sp>
      <p:sp>
        <p:nvSpPr>
          <p:cNvPr id="47" name="Freihandform 46">
            <a:extLst>
              <a:ext uri="{FF2B5EF4-FFF2-40B4-BE49-F238E27FC236}">
                <a16:creationId xmlns:a16="http://schemas.microsoft.com/office/drawing/2014/main" id="{9B0C8186-3A9D-C492-2306-F697DE8E8CBC}"/>
              </a:ext>
            </a:extLst>
          </p:cNvPr>
          <p:cNvSpPr/>
          <p:nvPr userDrawn="1"/>
        </p:nvSpPr>
        <p:spPr>
          <a:xfrm flipV="1">
            <a:off x="4239325" y="0"/>
            <a:ext cx="4904032" cy="5147043"/>
          </a:xfrm>
          <a:custGeom>
            <a:avLst/>
            <a:gdLst>
              <a:gd name="connsiteX0" fmla="*/ 450308 w 4904032"/>
              <a:gd name="connsiteY0" fmla="*/ 5147043 h 5147043"/>
              <a:gd name="connsiteX1" fmla="*/ 4904032 w 4904032"/>
              <a:gd name="connsiteY1" fmla="*/ 5147043 h 5147043"/>
              <a:gd name="connsiteX2" fmla="*/ 4904032 w 4904032"/>
              <a:gd name="connsiteY2" fmla="*/ 0 h 5147043"/>
              <a:gd name="connsiteX3" fmla="*/ 0 w 4904032"/>
              <a:gd name="connsiteY3" fmla="*/ 0 h 5147043"/>
              <a:gd name="connsiteX4" fmla="*/ 450308 w 4904032"/>
              <a:gd name="connsiteY4" fmla="*/ 5147043 h 51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4032" h="5147043">
                <a:moveTo>
                  <a:pt x="450308" y="5147043"/>
                </a:moveTo>
                <a:lnTo>
                  <a:pt x="4904032" y="5147043"/>
                </a:lnTo>
                <a:lnTo>
                  <a:pt x="4904032" y="0"/>
                </a:lnTo>
                <a:lnTo>
                  <a:pt x="0" y="0"/>
                </a:lnTo>
                <a:lnTo>
                  <a:pt x="450308" y="5147043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44" name="Grafik 43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429061FE-533E-1F28-CE9C-B4DFC40C92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08734" y="64008"/>
            <a:ext cx="1707249" cy="1802096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06F47D4D-B280-276C-EF39-96707267028E}"/>
              </a:ext>
            </a:extLst>
          </p:cNvPr>
          <p:cNvSpPr/>
          <p:nvPr userDrawn="1"/>
        </p:nvSpPr>
        <p:spPr>
          <a:xfrm>
            <a:off x="3626827" y="4774223"/>
            <a:ext cx="1890346" cy="369277"/>
          </a:xfrm>
          <a:prstGeom prst="rect">
            <a:avLst/>
          </a:prstGeom>
          <a:solidFill>
            <a:srgbClr val="D209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492A331-BF6C-E3C2-5709-36F4AED813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7247" y="4859918"/>
            <a:ext cx="1640541" cy="1903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53467" y="2658534"/>
            <a:ext cx="4114800" cy="1405466"/>
          </a:xfrm>
        </p:spPr>
        <p:txBody>
          <a:bodyPr>
            <a:noAutofit/>
          </a:bodyPr>
          <a:lstStyle>
            <a:lvl1pPr algn="r">
              <a:defRPr sz="25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Kurzvorstellung der SSH</a:t>
            </a:r>
            <a:br>
              <a:rPr lang="de-DE"/>
            </a:br>
            <a:r>
              <a:rPr lang="de-DE" sz="2500" b="0" i="0">
                <a:latin typeface="Neo Sans Pro Medium" panose="020B0504030504040204" pitchFamily="34" charset="0"/>
              </a:rPr>
              <a:t>mit </a:t>
            </a:r>
            <a:r>
              <a:rPr lang="de-DE" sz="2500" b="0" i="0" err="1">
                <a:latin typeface="Neo Sans Pro Medium" panose="020B0504030504040204" pitchFamily="34" charset="0"/>
              </a:rPr>
              <a:t>PremiumCheck</a:t>
            </a:r>
            <a:r>
              <a:rPr lang="de-DE" sz="2500" b="0" i="0">
                <a:latin typeface="Neo Sans Pro Medium" panose="020B0504030504040204" pitchFamily="34" charset="0"/>
              </a:rPr>
              <a:t> und</a:t>
            </a:r>
            <a:br>
              <a:rPr lang="de-DE" sz="2500" b="0" i="0">
                <a:latin typeface="Neo Sans Pro Medium" panose="020B0504030504040204" pitchFamily="34" charset="0"/>
              </a:rPr>
            </a:br>
            <a:r>
              <a:rPr lang="de-DE" sz="2500" b="0" i="0" err="1">
                <a:latin typeface="Neo Sans Pro Medium" panose="020B0504030504040204" pitchFamily="34" charset="0"/>
              </a:rPr>
              <a:t>net.Casion</a:t>
            </a:r>
            <a:endParaRPr lang="en-US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7ACCE4C3-F041-A06D-AADF-E9E66DD6269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3800" y="4244975"/>
            <a:ext cx="2293938" cy="280988"/>
          </a:xfrm>
        </p:spPr>
        <p:txBody>
          <a:bodyPr>
            <a:noAutofit/>
          </a:bodyPr>
          <a:lstStyle>
            <a:lvl1pPr marL="0" indent="0" algn="r">
              <a:buNone/>
              <a:defRPr sz="1500" b="0" i="0">
                <a:latin typeface="Neo Sans Pro Medium" panose="020B0504030504040204" pitchFamily="34" charset="0"/>
              </a:defRPr>
            </a:lvl1pPr>
          </a:lstStyle>
          <a:p>
            <a:pPr lvl="0"/>
            <a:r>
              <a:rPr lang="de-DE"/>
              <a:t>Ein starker Verbund!</a:t>
            </a:r>
          </a:p>
        </p:txBody>
      </p:sp>
      <p:sp>
        <p:nvSpPr>
          <p:cNvPr id="24" name="Freihandform 23">
            <a:extLst>
              <a:ext uri="{FF2B5EF4-FFF2-40B4-BE49-F238E27FC236}">
                <a16:creationId xmlns:a16="http://schemas.microsoft.com/office/drawing/2014/main" id="{FFDDD300-CA1F-500A-DB46-58F04C801CE7}"/>
              </a:ext>
            </a:extLst>
          </p:cNvPr>
          <p:cNvSpPr/>
          <p:nvPr userDrawn="1"/>
        </p:nvSpPr>
        <p:spPr>
          <a:xfrm rot="10800000">
            <a:off x="3603578" y="-3543"/>
            <a:ext cx="1922155" cy="1388765"/>
          </a:xfrm>
          <a:custGeom>
            <a:avLst/>
            <a:gdLst>
              <a:gd name="connsiteX0" fmla="*/ 1125794 w 1125794"/>
              <a:gd name="connsiteY0" fmla="*/ 813391 h 813391"/>
              <a:gd name="connsiteX1" fmla="*/ 0 w 1125794"/>
              <a:gd name="connsiteY1" fmla="*/ 813391 h 813391"/>
              <a:gd name="connsiteX2" fmla="*/ 0 w 1125794"/>
              <a:gd name="connsiteY2" fmla="*/ 616746 h 813391"/>
              <a:gd name="connsiteX3" fmla="*/ 0 w 1125794"/>
              <a:gd name="connsiteY3" fmla="*/ 299438 h 813391"/>
              <a:gd name="connsiteX4" fmla="*/ 0 w 1125794"/>
              <a:gd name="connsiteY4" fmla="*/ 102793 h 813391"/>
              <a:gd name="connsiteX5" fmla="*/ 102793 w 1125794"/>
              <a:gd name="connsiteY5" fmla="*/ 0 h 813391"/>
              <a:gd name="connsiteX6" fmla="*/ 1023001 w 1125794"/>
              <a:gd name="connsiteY6" fmla="*/ 0 h 813391"/>
              <a:gd name="connsiteX7" fmla="*/ 1125794 w 1125794"/>
              <a:gd name="connsiteY7" fmla="*/ 102793 h 813391"/>
              <a:gd name="connsiteX8" fmla="*/ 1125794 w 1125794"/>
              <a:gd name="connsiteY8" fmla="*/ 299438 h 813391"/>
              <a:gd name="connsiteX9" fmla="*/ 1125794 w 1125794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5794" h="813391">
                <a:moveTo>
                  <a:pt x="1125794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1023001" y="0"/>
                </a:lnTo>
                <a:cubicBezTo>
                  <a:pt x="1079772" y="0"/>
                  <a:pt x="1125794" y="46022"/>
                  <a:pt x="1125794" y="102793"/>
                </a:cubicBezTo>
                <a:lnTo>
                  <a:pt x="1125794" y="299438"/>
                </a:lnTo>
                <a:lnTo>
                  <a:pt x="1125794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8E866ACF-3BDB-42D6-3948-603E6E9BFB9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86996" y="1804"/>
            <a:ext cx="1961985" cy="1386810"/>
          </a:xfrm>
          <a:prstGeom prst="rect">
            <a:avLst/>
          </a:prstGeom>
        </p:spPr>
      </p:pic>
      <p:sp>
        <p:nvSpPr>
          <p:cNvPr id="36" name="Freihandform 35">
            <a:extLst>
              <a:ext uri="{FF2B5EF4-FFF2-40B4-BE49-F238E27FC236}">
                <a16:creationId xmlns:a16="http://schemas.microsoft.com/office/drawing/2014/main" id="{65D64FEF-DC75-D0F5-17E3-63A90D1396C5}"/>
              </a:ext>
            </a:extLst>
          </p:cNvPr>
          <p:cNvSpPr/>
          <p:nvPr userDrawn="1"/>
        </p:nvSpPr>
        <p:spPr>
          <a:xfrm rot="300000">
            <a:off x="-213908" y="2826841"/>
            <a:ext cx="2661262" cy="2661401"/>
          </a:xfrm>
          <a:custGeom>
            <a:avLst/>
            <a:gdLst>
              <a:gd name="connsiteX0" fmla="*/ 256293 w 2661262"/>
              <a:gd name="connsiteY0" fmla="*/ 1474 h 2661401"/>
              <a:gd name="connsiteX1" fmla="*/ 285482 w 2661262"/>
              <a:gd name="connsiteY1" fmla="*/ 0 h 2661401"/>
              <a:gd name="connsiteX2" fmla="*/ 569490 w 2661262"/>
              <a:gd name="connsiteY2" fmla="*/ 256293 h 2661401"/>
              <a:gd name="connsiteX3" fmla="*/ 570654 w 2661262"/>
              <a:gd name="connsiteY3" fmla="*/ 279354 h 2661401"/>
              <a:gd name="connsiteX4" fmla="*/ 571119 w 2661262"/>
              <a:gd name="connsiteY4" fmla="*/ 279354 h 2661401"/>
              <a:gd name="connsiteX5" fmla="*/ 571119 w 2661262"/>
              <a:gd name="connsiteY5" fmla="*/ 304712 h 2661401"/>
              <a:gd name="connsiteX6" fmla="*/ 571229 w 2661262"/>
              <a:gd name="connsiteY6" fmla="*/ 304712 h 2661401"/>
              <a:gd name="connsiteX7" fmla="*/ 571229 w 2661262"/>
              <a:gd name="connsiteY7" fmla="*/ 996812 h 2661401"/>
              <a:gd name="connsiteX8" fmla="*/ 571842 w 2661262"/>
              <a:gd name="connsiteY8" fmla="*/ 996812 h 2661401"/>
              <a:gd name="connsiteX9" fmla="*/ 571842 w 2661262"/>
              <a:gd name="connsiteY9" fmla="*/ 1662049 h 2661401"/>
              <a:gd name="connsiteX10" fmla="*/ 644959 w 2661262"/>
              <a:gd name="connsiteY10" fmla="*/ 1901416 h 2661401"/>
              <a:gd name="connsiteX11" fmla="*/ 669279 w 2661262"/>
              <a:gd name="connsiteY11" fmla="*/ 1933939 h 2661401"/>
              <a:gd name="connsiteX12" fmla="*/ 696624 w 2661262"/>
              <a:gd name="connsiteY12" fmla="*/ 1964025 h 2661401"/>
              <a:gd name="connsiteX13" fmla="*/ 999351 w 2661262"/>
              <a:gd name="connsiteY13" fmla="*/ 2089419 h 2661401"/>
              <a:gd name="connsiteX14" fmla="*/ 1664588 w 2661262"/>
              <a:gd name="connsiteY14" fmla="*/ 2089420 h 2661401"/>
              <a:gd name="connsiteX15" fmla="*/ 1664588 w 2661262"/>
              <a:gd name="connsiteY15" fmla="*/ 2090171 h 2661401"/>
              <a:gd name="connsiteX16" fmla="*/ 2356550 w 2661262"/>
              <a:gd name="connsiteY16" fmla="*/ 2090171 h 2661401"/>
              <a:gd name="connsiteX17" fmla="*/ 2356550 w 2661262"/>
              <a:gd name="connsiteY17" fmla="*/ 2090282 h 2661401"/>
              <a:gd name="connsiteX18" fmla="*/ 2381908 w 2661262"/>
              <a:gd name="connsiteY18" fmla="*/ 2090282 h 2661401"/>
              <a:gd name="connsiteX19" fmla="*/ 2381908 w 2661262"/>
              <a:gd name="connsiteY19" fmla="*/ 2090746 h 2661401"/>
              <a:gd name="connsiteX20" fmla="*/ 2404968 w 2661262"/>
              <a:gd name="connsiteY20" fmla="*/ 2091911 h 2661401"/>
              <a:gd name="connsiteX21" fmla="*/ 2661262 w 2661262"/>
              <a:gd name="connsiteY21" fmla="*/ 2375919 h 2661401"/>
              <a:gd name="connsiteX22" fmla="*/ 2404968 w 2661262"/>
              <a:gd name="connsiteY22" fmla="*/ 2659927 h 2661401"/>
              <a:gd name="connsiteX23" fmla="*/ 2378457 w 2661262"/>
              <a:gd name="connsiteY23" fmla="*/ 2661266 h 2661401"/>
              <a:gd name="connsiteX24" fmla="*/ 2378457 w 2661262"/>
              <a:gd name="connsiteY24" fmla="*/ 2661387 h 2661401"/>
              <a:gd name="connsiteX25" fmla="*/ 2376065 w 2661262"/>
              <a:gd name="connsiteY25" fmla="*/ 2661386 h 2661401"/>
              <a:gd name="connsiteX26" fmla="*/ 2375779 w 2661262"/>
              <a:gd name="connsiteY26" fmla="*/ 2661401 h 2661401"/>
              <a:gd name="connsiteX27" fmla="*/ 2375493 w 2661262"/>
              <a:gd name="connsiteY27" fmla="*/ 2661386 h 2661401"/>
              <a:gd name="connsiteX28" fmla="*/ 1815578 w 2661262"/>
              <a:gd name="connsiteY28" fmla="*/ 2661387 h 2661401"/>
              <a:gd name="connsiteX29" fmla="*/ 1815578 w 2661262"/>
              <a:gd name="connsiteY29" fmla="*/ 2660999 h 2661401"/>
              <a:gd name="connsiteX30" fmla="*/ 999964 w 2661262"/>
              <a:gd name="connsiteY30" fmla="*/ 2660999 h 2661401"/>
              <a:gd name="connsiteX31" fmla="*/ 885257 w 2661262"/>
              <a:gd name="connsiteY31" fmla="*/ 2654485 h 2661401"/>
              <a:gd name="connsiteX32" fmla="*/ 857558 w 2661262"/>
              <a:gd name="connsiteY32" fmla="*/ 2649723 h 2661401"/>
              <a:gd name="connsiteX33" fmla="*/ 866356 w 2661262"/>
              <a:gd name="connsiteY33" fmla="*/ 2658983 h 2661401"/>
              <a:gd name="connsiteX34" fmla="*/ 710 w 2661262"/>
              <a:gd name="connsiteY34" fmla="*/ 2658983 h 2661401"/>
              <a:gd name="connsiteX35" fmla="*/ 710 w 2661262"/>
              <a:gd name="connsiteY35" fmla="*/ 1747826 h 2661401"/>
              <a:gd name="connsiteX36" fmla="*/ 4490 w 2661262"/>
              <a:gd name="connsiteY36" fmla="*/ 1751804 h 2661401"/>
              <a:gd name="connsiteX37" fmla="*/ 4358 w 2661262"/>
              <a:gd name="connsiteY37" fmla="*/ 1750818 h 2661401"/>
              <a:gd name="connsiteX38" fmla="*/ 402 w 2661262"/>
              <a:gd name="connsiteY38" fmla="*/ 1661298 h 2661401"/>
              <a:gd name="connsiteX39" fmla="*/ 401 w 2661262"/>
              <a:gd name="connsiteY39" fmla="*/ 845683 h 2661401"/>
              <a:gd name="connsiteX40" fmla="*/ 14 w 2661262"/>
              <a:gd name="connsiteY40" fmla="*/ 845683 h 2661401"/>
              <a:gd name="connsiteX41" fmla="*/ 14 w 2661262"/>
              <a:gd name="connsiteY41" fmla="*/ 285769 h 2661401"/>
              <a:gd name="connsiteX42" fmla="*/ 0 w 2661262"/>
              <a:gd name="connsiteY42" fmla="*/ 285482 h 2661401"/>
              <a:gd name="connsiteX43" fmla="*/ 14 w 2661262"/>
              <a:gd name="connsiteY43" fmla="*/ 285195 h 2661401"/>
              <a:gd name="connsiteX44" fmla="*/ 14 w 2661262"/>
              <a:gd name="connsiteY44" fmla="*/ 282805 h 2661401"/>
              <a:gd name="connsiteX45" fmla="*/ 135 w 2661262"/>
              <a:gd name="connsiteY45" fmla="*/ 282805 h 2661401"/>
              <a:gd name="connsiteX46" fmla="*/ 1473 w 2661262"/>
              <a:gd name="connsiteY46" fmla="*/ 256293 h 2661401"/>
              <a:gd name="connsiteX47" fmla="*/ 256293 w 2661262"/>
              <a:gd name="connsiteY47" fmla="*/ 1474 h 266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661262" h="2661401">
                <a:moveTo>
                  <a:pt x="256293" y="1474"/>
                </a:moveTo>
                <a:cubicBezTo>
                  <a:pt x="265890" y="499"/>
                  <a:pt x="275627" y="0"/>
                  <a:pt x="285482" y="0"/>
                </a:cubicBezTo>
                <a:cubicBezTo>
                  <a:pt x="433295" y="0"/>
                  <a:pt x="554870" y="112337"/>
                  <a:pt x="569490" y="256293"/>
                </a:cubicBezTo>
                <a:lnTo>
                  <a:pt x="570654" y="279354"/>
                </a:lnTo>
                <a:lnTo>
                  <a:pt x="571119" y="279354"/>
                </a:lnTo>
                <a:lnTo>
                  <a:pt x="571119" y="304712"/>
                </a:lnTo>
                <a:lnTo>
                  <a:pt x="571229" y="304712"/>
                </a:lnTo>
                <a:lnTo>
                  <a:pt x="571229" y="996812"/>
                </a:lnTo>
                <a:lnTo>
                  <a:pt x="571842" y="996812"/>
                </a:lnTo>
                <a:lnTo>
                  <a:pt x="571842" y="1662049"/>
                </a:lnTo>
                <a:cubicBezTo>
                  <a:pt x="571842" y="1750715"/>
                  <a:pt x="598797" y="1833087"/>
                  <a:pt x="644959" y="1901416"/>
                </a:cubicBezTo>
                <a:lnTo>
                  <a:pt x="669279" y="1933939"/>
                </a:lnTo>
                <a:lnTo>
                  <a:pt x="696624" y="1964025"/>
                </a:lnTo>
                <a:cubicBezTo>
                  <a:pt x="774099" y="2041500"/>
                  <a:pt x="881129" y="2089420"/>
                  <a:pt x="999351" y="2089419"/>
                </a:cubicBezTo>
                <a:lnTo>
                  <a:pt x="1664588" y="2089420"/>
                </a:lnTo>
                <a:lnTo>
                  <a:pt x="1664588" y="2090171"/>
                </a:lnTo>
                <a:lnTo>
                  <a:pt x="2356550" y="2090171"/>
                </a:lnTo>
                <a:lnTo>
                  <a:pt x="2356550" y="2090282"/>
                </a:lnTo>
                <a:lnTo>
                  <a:pt x="2381908" y="2090282"/>
                </a:lnTo>
                <a:lnTo>
                  <a:pt x="2381908" y="2090746"/>
                </a:lnTo>
                <a:lnTo>
                  <a:pt x="2404968" y="2091911"/>
                </a:lnTo>
                <a:cubicBezTo>
                  <a:pt x="2548924" y="2106530"/>
                  <a:pt x="2661262" y="2228106"/>
                  <a:pt x="2661262" y="2375919"/>
                </a:cubicBezTo>
                <a:cubicBezTo>
                  <a:pt x="2661262" y="2523732"/>
                  <a:pt x="2548925" y="2645308"/>
                  <a:pt x="2404968" y="2659927"/>
                </a:cubicBezTo>
                <a:lnTo>
                  <a:pt x="2378457" y="2661266"/>
                </a:lnTo>
                <a:lnTo>
                  <a:pt x="2378457" y="2661387"/>
                </a:lnTo>
                <a:lnTo>
                  <a:pt x="2376065" y="2661386"/>
                </a:lnTo>
                <a:lnTo>
                  <a:pt x="2375779" y="2661401"/>
                </a:lnTo>
                <a:lnTo>
                  <a:pt x="2375493" y="2661386"/>
                </a:lnTo>
                <a:lnTo>
                  <a:pt x="1815578" y="2661387"/>
                </a:lnTo>
                <a:lnTo>
                  <a:pt x="1815578" y="2660999"/>
                </a:lnTo>
                <a:lnTo>
                  <a:pt x="999964" y="2660999"/>
                </a:lnTo>
                <a:cubicBezTo>
                  <a:pt x="961172" y="2660999"/>
                  <a:pt x="922897" y="2658788"/>
                  <a:pt x="885257" y="2654485"/>
                </a:cubicBezTo>
                <a:lnTo>
                  <a:pt x="857558" y="2649723"/>
                </a:lnTo>
                <a:lnTo>
                  <a:pt x="866356" y="2658983"/>
                </a:lnTo>
                <a:lnTo>
                  <a:pt x="710" y="2658983"/>
                </a:lnTo>
                <a:lnTo>
                  <a:pt x="710" y="1747826"/>
                </a:lnTo>
                <a:lnTo>
                  <a:pt x="4490" y="1751804"/>
                </a:lnTo>
                <a:lnTo>
                  <a:pt x="4358" y="1750818"/>
                </a:lnTo>
                <a:cubicBezTo>
                  <a:pt x="1739" y="1721328"/>
                  <a:pt x="401" y="1691469"/>
                  <a:pt x="402" y="1661298"/>
                </a:cubicBezTo>
                <a:lnTo>
                  <a:pt x="401" y="845683"/>
                </a:lnTo>
                <a:lnTo>
                  <a:pt x="14" y="845683"/>
                </a:lnTo>
                <a:lnTo>
                  <a:pt x="14" y="285769"/>
                </a:lnTo>
                <a:lnTo>
                  <a:pt x="0" y="285482"/>
                </a:lnTo>
                <a:lnTo>
                  <a:pt x="14" y="285195"/>
                </a:lnTo>
                <a:lnTo>
                  <a:pt x="14" y="282805"/>
                </a:lnTo>
                <a:lnTo>
                  <a:pt x="135" y="282805"/>
                </a:lnTo>
                <a:lnTo>
                  <a:pt x="1473" y="256293"/>
                </a:lnTo>
                <a:cubicBezTo>
                  <a:pt x="15118" y="121934"/>
                  <a:pt x="121934" y="15119"/>
                  <a:pt x="256293" y="14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6756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3950D305-3EB5-1E7A-86E4-5C595CE7851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-3175"/>
            <a:ext cx="4568295" cy="5146675"/>
          </a:xfrm>
          <a:custGeom>
            <a:avLst/>
            <a:gdLst>
              <a:gd name="connsiteX0" fmla="*/ 0 w 4568295"/>
              <a:gd name="connsiteY0" fmla="*/ 0 h 5146675"/>
              <a:gd name="connsiteX1" fmla="*/ 3603578 w 4568295"/>
              <a:gd name="connsiteY1" fmla="*/ 0 h 5146675"/>
              <a:gd name="connsiteX2" fmla="*/ 3603578 w 4568295"/>
              <a:gd name="connsiteY2" fmla="*/ 335379 h 5146675"/>
              <a:gd name="connsiteX3" fmla="*/ 3603578 w 4568295"/>
              <a:gd name="connsiteY3" fmla="*/ 877144 h 5146675"/>
              <a:gd name="connsiteX4" fmla="*/ 3603578 w 4568295"/>
              <a:gd name="connsiteY4" fmla="*/ 1212891 h 5146675"/>
              <a:gd name="connsiteX5" fmla="*/ 3779085 w 4568295"/>
              <a:gd name="connsiteY5" fmla="*/ 1388397 h 5146675"/>
              <a:gd name="connsiteX6" fmla="*/ 4568295 w 4568295"/>
              <a:gd name="connsiteY6" fmla="*/ 1388397 h 5146675"/>
              <a:gd name="connsiteX7" fmla="*/ 4265233 w 4568295"/>
              <a:gd name="connsiteY7" fmla="*/ 4777398 h 5146675"/>
              <a:gd name="connsiteX8" fmla="*/ 3626826 w 4568295"/>
              <a:gd name="connsiteY8" fmla="*/ 4777398 h 5146675"/>
              <a:gd name="connsiteX9" fmla="*/ 3626826 w 4568295"/>
              <a:gd name="connsiteY9" fmla="*/ 5146675 h 5146675"/>
              <a:gd name="connsiteX10" fmla="*/ 2310638 w 4568295"/>
              <a:gd name="connsiteY10" fmla="*/ 5146675 h 5146675"/>
              <a:gd name="connsiteX11" fmla="*/ 2294041 w 4568295"/>
              <a:gd name="connsiteY11" fmla="*/ 5120245 h 5146675"/>
              <a:gd name="connsiteX12" fmla="*/ 2120627 w 4568295"/>
              <a:gd name="connsiteY12" fmla="*/ 5012665 h 5146675"/>
              <a:gd name="connsiteX13" fmla="*/ 2097756 w 4568295"/>
              <a:gd name="connsiteY13" fmla="*/ 5009495 h 5146675"/>
              <a:gd name="connsiteX14" fmla="*/ 2097797 w 4568295"/>
              <a:gd name="connsiteY14" fmla="*/ 5009033 h 5146675"/>
              <a:gd name="connsiteX15" fmla="*/ 2072535 w 4568295"/>
              <a:gd name="connsiteY15" fmla="*/ 5006823 h 5146675"/>
              <a:gd name="connsiteX16" fmla="*/ 2072545 w 4568295"/>
              <a:gd name="connsiteY16" fmla="*/ 5006712 h 5146675"/>
              <a:gd name="connsiteX17" fmla="*/ 1383216 w 4568295"/>
              <a:gd name="connsiteY17" fmla="*/ 4946404 h 5146675"/>
              <a:gd name="connsiteX18" fmla="*/ 1383282 w 4568295"/>
              <a:gd name="connsiteY18" fmla="*/ 4945655 h 5146675"/>
              <a:gd name="connsiteX19" fmla="*/ 720576 w 4568295"/>
              <a:gd name="connsiteY19" fmla="*/ 4887675 h 5146675"/>
              <a:gd name="connsiteX20" fmla="*/ 429930 w 4568295"/>
              <a:gd name="connsiteY20" fmla="*/ 4736374 h 5146675"/>
              <a:gd name="connsiteX21" fmla="*/ 405311 w 4568295"/>
              <a:gd name="connsiteY21" fmla="*/ 4704019 h 5146675"/>
              <a:gd name="connsiteX22" fmla="*/ 383918 w 4568295"/>
              <a:gd name="connsiteY22" fmla="*/ 4669500 h 5146675"/>
              <a:gd name="connsiteX23" fmla="*/ 331942 w 4568295"/>
              <a:gd name="connsiteY23" fmla="*/ 4424672 h 5146675"/>
              <a:gd name="connsiteX24" fmla="*/ 389921 w 4568295"/>
              <a:gd name="connsiteY24" fmla="*/ 3761966 h 5146675"/>
              <a:gd name="connsiteX25" fmla="*/ 389310 w 4568295"/>
              <a:gd name="connsiteY25" fmla="*/ 3761912 h 5146675"/>
              <a:gd name="connsiteX26" fmla="*/ 449631 w 4568295"/>
              <a:gd name="connsiteY26" fmla="*/ 3072446 h 5146675"/>
              <a:gd name="connsiteX27" fmla="*/ 449521 w 4568295"/>
              <a:gd name="connsiteY27" fmla="*/ 3072436 h 5146675"/>
              <a:gd name="connsiteX28" fmla="*/ 451731 w 4568295"/>
              <a:gd name="connsiteY28" fmla="*/ 3047175 h 5146675"/>
              <a:gd name="connsiteX29" fmla="*/ 451268 w 4568295"/>
              <a:gd name="connsiteY29" fmla="*/ 3047134 h 5146675"/>
              <a:gd name="connsiteX30" fmla="*/ 452118 w 4568295"/>
              <a:gd name="connsiteY30" fmla="*/ 3024060 h 5146675"/>
              <a:gd name="connsiteX31" fmla="*/ 191528 w 4568295"/>
              <a:gd name="connsiteY31" fmla="*/ 2743989 h 5146675"/>
              <a:gd name="connsiteX32" fmla="*/ 162322 w 4568295"/>
              <a:gd name="connsiteY32" fmla="*/ 2742914 h 5146675"/>
              <a:gd name="connsiteX33" fmla="*/ 65777 w 4568295"/>
              <a:gd name="connsiteY33" fmla="*/ 2761247 h 5146675"/>
              <a:gd name="connsiteX34" fmla="*/ 0 w 4568295"/>
              <a:gd name="connsiteY34" fmla="*/ 2799810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568295" h="5146675">
                <a:moveTo>
                  <a:pt x="0" y="0"/>
                </a:moveTo>
                <a:lnTo>
                  <a:pt x="3603578" y="0"/>
                </a:lnTo>
                <a:lnTo>
                  <a:pt x="3603578" y="335379"/>
                </a:lnTo>
                <a:lnTo>
                  <a:pt x="3603578" y="877144"/>
                </a:lnTo>
                <a:lnTo>
                  <a:pt x="3603578" y="1212891"/>
                </a:lnTo>
                <a:cubicBezTo>
                  <a:pt x="3603578" y="1309820"/>
                  <a:pt x="3682155" y="1388397"/>
                  <a:pt x="3779085" y="1388397"/>
                </a:cubicBezTo>
                <a:lnTo>
                  <a:pt x="4568295" y="1388397"/>
                </a:lnTo>
                <a:lnTo>
                  <a:pt x="4265233" y="4777398"/>
                </a:lnTo>
                <a:lnTo>
                  <a:pt x="3626826" y="4777398"/>
                </a:lnTo>
                <a:lnTo>
                  <a:pt x="3626826" y="5146675"/>
                </a:lnTo>
                <a:lnTo>
                  <a:pt x="2310638" y="5146675"/>
                </a:lnTo>
                <a:lnTo>
                  <a:pt x="2294041" y="5120245"/>
                </a:lnTo>
                <a:cubicBezTo>
                  <a:pt x="2252556" y="5065724"/>
                  <a:pt x="2191694" y="5026220"/>
                  <a:pt x="2120627" y="5012665"/>
                </a:cubicBezTo>
                <a:lnTo>
                  <a:pt x="2097756" y="5009495"/>
                </a:lnTo>
                <a:lnTo>
                  <a:pt x="2097797" y="5009033"/>
                </a:lnTo>
                <a:lnTo>
                  <a:pt x="2072535" y="5006823"/>
                </a:lnTo>
                <a:lnTo>
                  <a:pt x="2072545" y="5006712"/>
                </a:lnTo>
                <a:lnTo>
                  <a:pt x="1383216" y="4946404"/>
                </a:lnTo>
                <a:lnTo>
                  <a:pt x="1383282" y="4945655"/>
                </a:lnTo>
                <a:lnTo>
                  <a:pt x="720576" y="4887675"/>
                </a:lnTo>
                <a:cubicBezTo>
                  <a:pt x="602804" y="4877372"/>
                  <a:pt x="500358" y="4820306"/>
                  <a:pt x="429930" y="4736374"/>
                </a:cubicBezTo>
                <a:lnTo>
                  <a:pt x="405311" y="4704019"/>
                </a:lnTo>
                <a:lnTo>
                  <a:pt x="383918" y="4669500"/>
                </a:lnTo>
                <a:cubicBezTo>
                  <a:pt x="343887" y="4597408"/>
                  <a:pt x="324214" y="4513000"/>
                  <a:pt x="331942" y="4424672"/>
                </a:cubicBezTo>
                <a:lnTo>
                  <a:pt x="389921" y="3761966"/>
                </a:lnTo>
                <a:lnTo>
                  <a:pt x="389310" y="3761912"/>
                </a:lnTo>
                <a:lnTo>
                  <a:pt x="449631" y="3072446"/>
                </a:lnTo>
                <a:lnTo>
                  <a:pt x="449521" y="3072436"/>
                </a:lnTo>
                <a:lnTo>
                  <a:pt x="451731" y="3047175"/>
                </a:lnTo>
                <a:lnTo>
                  <a:pt x="451268" y="3047134"/>
                </a:lnTo>
                <a:lnTo>
                  <a:pt x="452118" y="3024060"/>
                </a:lnTo>
                <a:cubicBezTo>
                  <a:pt x="450100" y="2879377"/>
                  <a:pt x="338779" y="2756872"/>
                  <a:pt x="191528" y="2743989"/>
                </a:cubicBezTo>
                <a:cubicBezTo>
                  <a:pt x="181711" y="2743130"/>
                  <a:pt x="171967" y="2742779"/>
                  <a:pt x="162322" y="2742914"/>
                </a:cubicBezTo>
                <a:cubicBezTo>
                  <a:pt x="128563" y="2743384"/>
                  <a:pt x="96011" y="2749806"/>
                  <a:pt x="65777" y="2761247"/>
                </a:cubicBezTo>
                <a:lnTo>
                  <a:pt x="0" y="2799810"/>
                </a:lnTo>
                <a:close/>
              </a:path>
            </a:pathLst>
          </a:custGeom>
          <a:solidFill>
            <a:srgbClr val="868789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500"/>
            </a:lvl1pPr>
          </a:lstStyle>
          <a:p>
            <a:endParaRPr lang="de-DE"/>
          </a:p>
        </p:txBody>
      </p:sp>
      <p:sp>
        <p:nvSpPr>
          <p:cNvPr id="47" name="Freihandform 46">
            <a:extLst>
              <a:ext uri="{FF2B5EF4-FFF2-40B4-BE49-F238E27FC236}">
                <a16:creationId xmlns:a16="http://schemas.microsoft.com/office/drawing/2014/main" id="{9B0C8186-3A9D-C492-2306-F697DE8E8CBC}"/>
              </a:ext>
            </a:extLst>
          </p:cNvPr>
          <p:cNvSpPr/>
          <p:nvPr userDrawn="1"/>
        </p:nvSpPr>
        <p:spPr>
          <a:xfrm flipV="1">
            <a:off x="4239325" y="0"/>
            <a:ext cx="4904032" cy="5147043"/>
          </a:xfrm>
          <a:custGeom>
            <a:avLst/>
            <a:gdLst>
              <a:gd name="connsiteX0" fmla="*/ 450308 w 4904032"/>
              <a:gd name="connsiteY0" fmla="*/ 5147043 h 5147043"/>
              <a:gd name="connsiteX1" fmla="*/ 4904032 w 4904032"/>
              <a:gd name="connsiteY1" fmla="*/ 5147043 h 5147043"/>
              <a:gd name="connsiteX2" fmla="*/ 4904032 w 4904032"/>
              <a:gd name="connsiteY2" fmla="*/ 0 h 5147043"/>
              <a:gd name="connsiteX3" fmla="*/ 0 w 4904032"/>
              <a:gd name="connsiteY3" fmla="*/ 0 h 5147043"/>
              <a:gd name="connsiteX4" fmla="*/ 450308 w 4904032"/>
              <a:gd name="connsiteY4" fmla="*/ 5147043 h 51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4032" h="5147043">
                <a:moveTo>
                  <a:pt x="450308" y="5147043"/>
                </a:moveTo>
                <a:lnTo>
                  <a:pt x="4904032" y="5147043"/>
                </a:lnTo>
                <a:lnTo>
                  <a:pt x="4904032" y="0"/>
                </a:lnTo>
                <a:lnTo>
                  <a:pt x="0" y="0"/>
                </a:lnTo>
                <a:lnTo>
                  <a:pt x="450308" y="5147043"/>
                </a:lnTo>
                <a:close/>
              </a:path>
            </a:pathLst>
          </a:custGeom>
          <a:solidFill>
            <a:srgbClr val="D209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FC14621-A9DA-DEAE-DBA4-46D299C7F8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08389" y="64008"/>
            <a:ext cx="1707249" cy="1802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53467" y="2658534"/>
            <a:ext cx="4114800" cy="1405466"/>
          </a:xfrm>
        </p:spPr>
        <p:txBody>
          <a:bodyPr>
            <a:noAutofit/>
          </a:bodyPr>
          <a:lstStyle>
            <a:lvl1pPr algn="r">
              <a:defRPr sz="2500" b="1" i="0">
                <a:solidFill>
                  <a:schemeClr val="bg1"/>
                </a:solidFill>
                <a:latin typeface="Neo Sans Pro" panose="020B0504030504040204" pitchFamily="34" charset="0"/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Kurzvorstellung der SSH</a:t>
            </a:r>
            <a:br>
              <a:rPr lang="de-DE"/>
            </a:br>
            <a:r>
              <a:rPr lang="de-DE" sz="2500" b="0" i="0">
                <a:latin typeface="Neo Sans Pro Medium" panose="020B0504030504040204" pitchFamily="34" charset="0"/>
              </a:rPr>
              <a:t>mit </a:t>
            </a:r>
            <a:r>
              <a:rPr lang="de-DE" sz="2500" b="0" i="0" err="1">
                <a:latin typeface="Neo Sans Pro Medium" panose="020B0504030504040204" pitchFamily="34" charset="0"/>
              </a:rPr>
              <a:t>PremiumCheck</a:t>
            </a:r>
            <a:r>
              <a:rPr lang="de-DE" sz="2500" b="0" i="0">
                <a:latin typeface="Neo Sans Pro Medium" panose="020B0504030504040204" pitchFamily="34" charset="0"/>
              </a:rPr>
              <a:t> und</a:t>
            </a:r>
            <a:br>
              <a:rPr lang="de-DE" sz="2500" b="0" i="0">
                <a:latin typeface="Neo Sans Pro Medium" panose="020B0504030504040204" pitchFamily="34" charset="0"/>
              </a:rPr>
            </a:br>
            <a:r>
              <a:rPr lang="de-DE" sz="2500" b="0" i="0" err="1">
                <a:latin typeface="Neo Sans Pro Medium" panose="020B0504030504040204" pitchFamily="34" charset="0"/>
              </a:rPr>
              <a:t>net.Casion</a:t>
            </a:r>
            <a:endParaRPr lang="en-US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7ACCE4C3-F041-A06D-AADF-E9E66DD6269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3800" y="4244975"/>
            <a:ext cx="2293938" cy="280988"/>
          </a:xfrm>
        </p:spPr>
        <p:txBody>
          <a:bodyPr>
            <a:noAutofit/>
          </a:bodyPr>
          <a:lstStyle>
            <a:lvl1pPr marL="0" indent="0" algn="r">
              <a:buNone/>
              <a:defRPr sz="150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</a:lstStyle>
          <a:p>
            <a:pPr lvl="0"/>
            <a:r>
              <a:rPr lang="de-DE"/>
              <a:t>Ein starker Verbund!</a:t>
            </a:r>
          </a:p>
        </p:txBody>
      </p:sp>
      <p:sp>
        <p:nvSpPr>
          <p:cNvPr id="24" name="Freihandform 23">
            <a:extLst>
              <a:ext uri="{FF2B5EF4-FFF2-40B4-BE49-F238E27FC236}">
                <a16:creationId xmlns:a16="http://schemas.microsoft.com/office/drawing/2014/main" id="{FFDDD300-CA1F-500A-DB46-58F04C801CE7}"/>
              </a:ext>
            </a:extLst>
          </p:cNvPr>
          <p:cNvSpPr/>
          <p:nvPr userDrawn="1"/>
        </p:nvSpPr>
        <p:spPr>
          <a:xfrm rot="10800000">
            <a:off x="3603578" y="-3543"/>
            <a:ext cx="1922155" cy="1388765"/>
          </a:xfrm>
          <a:custGeom>
            <a:avLst/>
            <a:gdLst>
              <a:gd name="connsiteX0" fmla="*/ 1125794 w 1125794"/>
              <a:gd name="connsiteY0" fmla="*/ 813391 h 813391"/>
              <a:gd name="connsiteX1" fmla="*/ 0 w 1125794"/>
              <a:gd name="connsiteY1" fmla="*/ 813391 h 813391"/>
              <a:gd name="connsiteX2" fmla="*/ 0 w 1125794"/>
              <a:gd name="connsiteY2" fmla="*/ 616746 h 813391"/>
              <a:gd name="connsiteX3" fmla="*/ 0 w 1125794"/>
              <a:gd name="connsiteY3" fmla="*/ 299438 h 813391"/>
              <a:gd name="connsiteX4" fmla="*/ 0 w 1125794"/>
              <a:gd name="connsiteY4" fmla="*/ 102793 h 813391"/>
              <a:gd name="connsiteX5" fmla="*/ 102793 w 1125794"/>
              <a:gd name="connsiteY5" fmla="*/ 0 h 813391"/>
              <a:gd name="connsiteX6" fmla="*/ 1023001 w 1125794"/>
              <a:gd name="connsiteY6" fmla="*/ 0 h 813391"/>
              <a:gd name="connsiteX7" fmla="*/ 1125794 w 1125794"/>
              <a:gd name="connsiteY7" fmla="*/ 102793 h 813391"/>
              <a:gd name="connsiteX8" fmla="*/ 1125794 w 1125794"/>
              <a:gd name="connsiteY8" fmla="*/ 299438 h 813391"/>
              <a:gd name="connsiteX9" fmla="*/ 1125794 w 1125794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5794" h="813391">
                <a:moveTo>
                  <a:pt x="1125794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1023001" y="0"/>
                </a:lnTo>
                <a:cubicBezTo>
                  <a:pt x="1079772" y="0"/>
                  <a:pt x="1125794" y="46022"/>
                  <a:pt x="1125794" y="102793"/>
                </a:cubicBezTo>
                <a:lnTo>
                  <a:pt x="1125794" y="299438"/>
                </a:lnTo>
                <a:lnTo>
                  <a:pt x="1125794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8E866ACF-3BDB-42D6-3948-603E6E9BFB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86996" y="1804"/>
            <a:ext cx="1961985" cy="1386810"/>
          </a:xfrm>
          <a:prstGeom prst="rect">
            <a:avLst/>
          </a:prstGeom>
        </p:spPr>
      </p:pic>
      <p:sp>
        <p:nvSpPr>
          <p:cNvPr id="36" name="Freihandform 35">
            <a:extLst>
              <a:ext uri="{FF2B5EF4-FFF2-40B4-BE49-F238E27FC236}">
                <a16:creationId xmlns:a16="http://schemas.microsoft.com/office/drawing/2014/main" id="{65D64FEF-DC75-D0F5-17E3-63A90D1396C5}"/>
              </a:ext>
            </a:extLst>
          </p:cNvPr>
          <p:cNvSpPr/>
          <p:nvPr userDrawn="1"/>
        </p:nvSpPr>
        <p:spPr>
          <a:xfrm rot="300000">
            <a:off x="-213908" y="2826841"/>
            <a:ext cx="2661262" cy="2661401"/>
          </a:xfrm>
          <a:custGeom>
            <a:avLst/>
            <a:gdLst>
              <a:gd name="connsiteX0" fmla="*/ 256293 w 2661262"/>
              <a:gd name="connsiteY0" fmla="*/ 1474 h 2661401"/>
              <a:gd name="connsiteX1" fmla="*/ 285482 w 2661262"/>
              <a:gd name="connsiteY1" fmla="*/ 0 h 2661401"/>
              <a:gd name="connsiteX2" fmla="*/ 569490 w 2661262"/>
              <a:gd name="connsiteY2" fmla="*/ 256293 h 2661401"/>
              <a:gd name="connsiteX3" fmla="*/ 570654 w 2661262"/>
              <a:gd name="connsiteY3" fmla="*/ 279354 h 2661401"/>
              <a:gd name="connsiteX4" fmla="*/ 571119 w 2661262"/>
              <a:gd name="connsiteY4" fmla="*/ 279354 h 2661401"/>
              <a:gd name="connsiteX5" fmla="*/ 571119 w 2661262"/>
              <a:gd name="connsiteY5" fmla="*/ 304712 h 2661401"/>
              <a:gd name="connsiteX6" fmla="*/ 571229 w 2661262"/>
              <a:gd name="connsiteY6" fmla="*/ 304712 h 2661401"/>
              <a:gd name="connsiteX7" fmla="*/ 571229 w 2661262"/>
              <a:gd name="connsiteY7" fmla="*/ 996812 h 2661401"/>
              <a:gd name="connsiteX8" fmla="*/ 571842 w 2661262"/>
              <a:gd name="connsiteY8" fmla="*/ 996812 h 2661401"/>
              <a:gd name="connsiteX9" fmla="*/ 571842 w 2661262"/>
              <a:gd name="connsiteY9" fmla="*/ 1662049 h 2661401"/>
              <a:gd name="connsiteX10" fmla="*/ 644959 w 2661262"/>
              <a:gd name="connsiteY10" fmla="*/ 1901416 h 2661401"/>
              <a:gd name="connsiteX11" fmla="*/ 669279 w 2661262"/>
              <a:gd name="connsiteY11" fmla="*/ 1933939 h 2661401"/>
              <a:gd name="connsiteX12" fmla="*/ 696624 w 2661262"/>
              <a:gd name="connsiteY12" fmla="*/ 1964025 h 2661401"/>
              <a:gd name="connsiteX13" fmla="*/ 999351 w 2661262"/>
              <a:gd name="connsiteY13" fmla="*/ 2089419 h 2661401"/>
              <a:gd name="connsiteX14" fmla="*/ 1664588 w 2661262"/>
              <a:gd name="connsiteY14" fmla="*/ 2089420 h 2661401"/>
              <a:gd name="connsiteX15" fmla="*/ 1664588 w 2661262"/>
              <a:gd name="connsiteY15" fmla="*/ 2090171 h 2661401"/>
              <a:gd name="connsiteX16" fmla="*/ 2356550 w 2661262"/>
              <a:gd name="connsiteY16" fmla="*/ 2090171 h 2661401"/>
              <a:gd name="connsiteX17" fmla="*/ 2356550 w 2661262"/>
              <a:gd name="connsiteY17" fmla="*/ 2090282 h 2661401"/>
              <a:gd name="connsiteX18" fmla="*/ 2381908 w 2661262"/>
              <a:gd name="connsiteY18" fmla="*/ 2090282 h 2661401"/>
              <a:gd name="connsiteX19" fmla="*/ 2381908 w 2661262"/>
              <a:gd name="connsiteY19" fmla="*/ 2090746 h 2661401"/>
              <a:gd name="connsiteX20" fmla="*/ 2404968 w 2661262"/>
              <a:gd name="connsiteY20" fmla="*/ 2091911 h 2661401"/>
              <a:gd name="connsiteX21" fmla="*/ 2661262 w 2661262"/>
              <a:gd name="connsiteY21" fmla="*/ 2375919 h 2661401"/>
              <a:gd name="connsiteX22" fmla="*/ 2404968 w 2661262"/>
              <a:gd name="connsiteY22" fmla="*/ 2659927 h 2661401"/>
              <a:gd name="connsiteX23" fmla="*/ 2378457 w 2661262"/>
              <a:gd name="connsiteY23" fmla="*/ 2661266 h 2661401"/>
              <a:gd name="connsiteX24" fmla="*/ 2378457 w 2661262"/>
              <a:gd name="connsiteY24" fmla="*/ 2661387 h 2661401"/>
              <a:gd name="connsiteX25" fmla="*/ 2376065 w 2661262"/>
              <a:gd name="connsiteY25" fmla="*/ 2661386 h 2661401"/>
              <a:gd name="connsiteX26" fmla="*/ 2375779 w 2661262"/>
              <a:gd name="connsiteY26" fmla="*/ 2661401 h 2661401"/>
              <a:gd name="connsiteX27" fmla="*/ 2375493 w 2661262"/>
              <a:gd name="connsiteY27" fmla="*/ 2661386 h 2661401"/>
              <a:gd name="connsiteX28" fmla="*/ 1815578 w 2661262"/>
              <a:gd name="connsiteY28" fmla="*/ 2661387 h 2661401"/>
              <a:gd name="connsiteX29" fmla="*/ 1815578 w 2661262"/>
              <a:gd name="connsiteY29" fmla="*/ 2660999 h 2661401"/>
              <a:gd name="connsiteX30" fmla="*/ 999964 w 2661262"/>
              <a:gd name="connsiteY30" fmla="*/ 2660999 h 2661401"/>
              <a:gd name="connsiteX31" fmla="*/ 885257 w 2661262"/>
              <a:gd name="connsiteY31" fmla="*/ 2654485 h 2661401"/>
              <a:gd name="connsiteX32" fmla="*/ 857558 w 2661262"/>
              <a:gd name="connsiteY32" fmla="*/ 2649723 h 2661401"/>
              <a:gd name="connsiteX33" fmla="*/ 866356 w 2661262"/>
              <a:gd name="connsiteY33" fmla="*/ 2658983 h 2661401"/>
              <a:gd name="connsiteX34" fmla="*/ 710 w 2661262"/>
              <a:gd name="connsiteY34" fmla="*/ 2658983 h 2661401"/>
              <a:gd name="connsiteX35" fmla="*/ 710 w 2661262"/>
              <a:gd name="connsiteY35" fmla="*/ 1747826 h 2661401"/>
              <a:gd name="connsiteX36" fmla="*/ 4490 w 2661262"/>
              <a:gd name="connsiteY36" fmla="*/ 1751804 h 2661401"/>
              <a:gd name="connsiteX37" fmla="*/ 4358 w 2661262"/>
              <a:gd name="connsiteY37" fmla="*/ 1750818 h 2661401"/>
              <a:gd name="connsiteX38" fmla="*/ 402 w 2661262"/>
              <a:gd name="connsiteY38" fmla="*/ 1661298 h 2661401"/>
              <a:gd name="connsiteX39" fmla="*/ 401 w 2661262"/>
              <a:gd name="connsiteY39" fmla="*/ 845683 h 2661401"/>
              <a:gd name="connsiteX40" fmla="*/ 14 w 2661262"/>
              <a:gd name="connsiteY40" fmla="*/ 845683 h 2661401"/>
              <a:gd name="connsiteX41" fmla="*/ 14 w 2661262"/>
              <a:gd name="connsiteY41" fmla="*/ 285769 h 2661401"/>
              <a:gd name="connsiteX42" fmla="*/ 0 w 2661262"/>
              <a:gd name="connsiteY42" fmla="*/ 285482 h 2661401"/>
              <a:gd name="connsiteX43" fmla="*/ 14 w 2661262"/>
              <a:gd name="connsiteY43" fmla="*/ 285195 h 2661401"/>
              <a:gd name="connsiteX44" fmla="*/ 14 w 2661262"/>
              <a:gd name="connsiteY44" fmla="*/ 282805 h 2661401"/>
              <a:gd name="connsiteX45" fmla="*/ 135 w 2661262"/>
              <a:gd name="connsiteY45" fmla="*/ 282805 h 2661401"/>
              <a:gd name="connsiteX46" fmla="*/ 1473 w 2661262"/>
              <a:gd name="connsiteY46" fmla="*/ 256293 h 2661401"/>
              <a:gd name="connsiteX47" fmla="*/ 256293 w 2661262"/>
              <a:gd name="connsiteY47" fmla="*/ 1474 h 266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661262" h="2661401">
                <a:moveTo>
                  <a:pt x="256293" y="1474"/>
                </a:moveTo>
                <a:cubicBezTo>
                  <a:pt x="265890" y="499"/>
                  <a:pt x="275627" y="0"/>
                  <a:pt x="285482" y="0"/>
                </a:cubicBezTo>
                <a:cubicBezTo>
                  <a:pt x="433295" y="0"/>
                  <a:pt x="554870" y="112337"/>
                  <a:pt x="569490" y="256293"/>
                </a:cubicBezTo>
                <a:lnTo>
                  <a:pt x="570654" y="279354"/>
                </a:lnTo>
                <a:lnTo>
                  <a:pt x="571119" y="279354"/>
                </a:lnTo>
                <a:lnTo>
                  <a:pt x="571119" y="304712"/>
                </a:lnTo>
                <a:lnTo>
                  <a:pt x="571229" y="304712"/>
                </a:lnTo>
                <a:lnTo>
                  <a:pt x="571229" y="996812"/>
                </a:lnTo>
                <a:lnTo>
                  <a:pt x="571842" y="996812"/>
                </a:lnTo>
                <a:lnTo>
                  <a:pt x="571842" y="1662049"/>
                </a:lnTo>
                <a:cubicBezTo>
                  <a:pt x="571842" y="1750715"/>
                  <a:pt x="598797" y="1833087"/>
                  <a:pt x="644959" y="1901416"/>
                </a:cubicBezTo>
                <a:lnTo>
                  <a:pt x="669279" y="1933939"/>
                </a:lnTo>
                <a:lnTo>
                  <a:pt x="696624" y="1964025"/>
                </a:lnTo>
                <a:cubicBezTo>
                  <a:pt x="774099" y="2041500"/>
                  <a:pt x="881129" y="2089420"/>
                  <a:pt x="999351" y="2089419"/>
                </a:cubicBezTo>
                <a:lnTo>
                  <a:pt x="1664588" y="2089420"/>
                </a:lnTo>
                <a:lnTo>
                  <a:pt x="1664588" y="2090171"/>
                </a:lnTo>
                <a:lnTo>
                  <a:pt x="2356550" y="2090171"/>
                </a:lnTo>
                <a:lnTo>
                  <a:pt x="2356550" y="2090282"/>
                </a:lnTo>
                <a:lnTo>
                  <a:pt x="2381908" y="2090282"/>
                </a:lnTo>
                <a:lnTo>
                  <a:pt x="2381908" y="2090746"/>
                </a:lnTo>
                <a:lnTo>
                  <a:pt x="2404968" y="2091911"/>
                </a:lnTo>
                <a:cubicBezTo>
                  <a:pt x="2548924" y="2106530"/>
                  <a:pt x="2661262" y="2228106"/>
                  <a:pt x="2661262" y="2375919"/>
                </a:cubicBezTo>
                <a:cubicBezTo>
                  <a:pt x="2661262" y="2523732"/>
                  <a:pt x="2548925" y="2645308"/>
                  <a:pt x="2404968" y="2659927"/>
                </a:cubicBezTo>
                <a:lnTo>
                  <a:pt x="2378457" y="2661266"/>
                </a:lnTo>
                <a:lnTo>
                  <a:pt x="2378457" y="2661387"/>
                </a:lnTo>
                <a:lnTo>
                  <a:pt x="2376065" y="2661386"/>
                </a:lnTo>
                <a:lnTo>
                  <a:pt x="2375779" y="2661401"/>
                </a:lnTo>
                <a:lnTo>
                  <a:pt x="2375493" y="2661386"/>
                </a:lnTo>
                <a:lnTo>
                  <a:pt x="1815578" y="2661387"/>
                </a:lnTo>
                <a:lnTo>
                  <a:pt x="1815578" y="2660999"/>
                </a:lnTo>
                <a:lnTo>
                  <a:pt x="999964" y="2660999"/>
                </a:lnTo>
                <a:cubicBezTo>
                  <a:pt x="961172" y="2660999"/>
                  <a:pt x="922897" y="2658788"/>
                  <a:pt x="885257" y="2654485"/>
                </a:cubicBezTo>
                <a:lnTo>
                  <a:pt x="857558" y="2649723"/>
                </a:lnTo>
                <a:lnTo>
                  <a:pt x="866356" y="2658983"/>
                </a:lnTo>
                <a:lnTo>
                  <a:pt x="710" y="2658983"/>
                </a:lnTo>
                <a:lnTo>
                  <a:pt x="710" y="1747826"/>
                </a:lnTo>
                <a:lnTo>
                  <a:pt x="4490" y="1751804"/>
                </a:lnTo>
                <a:lnTo>
                  <a:pt x="4358" y="1750818"/>
                </a:lnTo>
                <a:cubicBezTo>
                  <a:pt x="1739" y="1721328"/>
                  <a:pt x="401" y="1691469"/>
                  <a:pt x="402" y="1661298"/>
                </a:cubicBezTo>
                <a:lnTo>
                  <a:pt x="401" y="845683"/>
                </a:lnTo>
                <a:lnTo>
                  <a:pt x="14" y="845683"/>
                </a:lnTo>
                <a:lnTo>
                  <a:pt x="14" y="285769"/>
                </a:lnTo>
                <a:lnTo>
                  <a:pt x="0" y="285482"/>
                </a:lnTo>
                <a:lnTo>
                  <a:pt x="14" y="285195"/>
                </a:lnTo>
                <a:lnTo>
                  <a:pt x="14" y="282805"/>
                </a:lnTo>
                <a:lnTo>
                  <a:pt x="135" y="282805"/>
                </a:lnTo>
                <a:lnTo>
                  <a:pt x="1473" y="256293"/>
                </a:lnTo>
                <a:cubicBezTo>
                  <a:pt x="15118" y="121934"/>
                  <a:pt x="121934" y="15119"/>
                  <a:pt x="256293" y="14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3126909-32A0-EC0E-A7E9-7E1B3BFE4FF5}"/>
              </a:ext>
            </a:extLst>
          </p:cNvPr>
          <p:cNvSpPr/>
          <p:nvPr userDrawn="1"/>
        </p:nvSpPr>
        <p:spPr>
          <a:xfrm>
            <a:off x="3626827" y="4774223"/>
            <a:ext cx="1890346" cy="37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CFD23B5-DF1B-790D-2833-FDE56BD6D006}"/>
              </a:ext>
            </a:extLst>
          </p:cNvPr>
          <p:cNvSpPr txBox="1"/>
          <p:nvPr userDrawn="1"/>
        </p:nvSpPr>
        <p:spPr>
          <a:xfrm>
            <a:off x="3459892" y="4774223"/>
            <a:ext cx="2080851" cy="3128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136525" algn="ctr">
              <a:lnSpc>
                <a:spcPct val="150000"/>
              </a:lnSpc>
            </a:pPr>
            <a:r>
              <a:rPr lang="de-DE" sz="1100" b="0" i="0">
                <a:solidFill>
                  <a:srgbClr val="D2091E"/>
                </a:solidFill>
                <a:latin typeface="Neo Sans Pro Medium" panose="020B0504030504040204" pitchFamily="34" charset="0"/>
                <a:cs typeface="Arial" pitchFamily="34" charset="0"/>
              </a:rPr>
              <a:t>Unser Fokus. Ihre Werte!</a:t>
            </a:r>
          </a:p>
        </p:txBody>
      </p:sp>
    </p:spTree>
    <p:extLst>
      <p:ext uri="{BB962C8B-B14F-4D97-AF65-F5344CB8AC3E}">
        <p14:creationId xmlns:p14="http://schemas.microsoft.com/office/powerpoint/2010/main" val="28616451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Freihandform 58">
            <a:extLst>
              <a:ext uri="{FF2B5EF4-FFF2-40B4-BE49-F238E27FC236}">
                <a16:creationId xmlns:a16="http://schemas.microsoft.com/office/drawing/2014/main" id="{B20C70E0-DF90-B09A-F597-DFC6D024C4BD}"/>
              </a:ext>
            </a:extLst>
          </p:cNvPr>
          <p:cNvSpPr/>
          <p:nvPr userDrawn="1"/>
        </p:nvSpPr>
        <p:spPr>
          <a:xfrm rot="10800000">
            <a:off x="-5605" y="6080"/>
            <a:ext cx="4617596" cy="5147043"/>
          </a:xfrm>
          <a:custGeom>
            <a:avLst/>
            <a:gdLst>
              <a:gd name="connsiteX0" fmla="*/ 450308 w 4617596"/>
              <a:gd name="connsiteY0" fmla="*/ 0 h 5147043"/>
              <a:gd name="connsiteX1" fmla="*/ 4617596 w 4617596"/>
              <a:gd name="connsiteY1" fmla="*/ 0 h 5147043"/>
              <a:gd name="connsiteX2" fmla="*/ 4617596 w 4617596"/>
              <a:gd name="connsiteY2" fmla="*/ 5147043 h 5147043"/>
              <a:gd name="connsiteX3" fmla="*/ 0 w 4617596"/>
              <a:gd name="connsiteY3" fmla="*/ 5147043 h 5147043"/>
              <a:gd name="connsiteX4" fmla="*/ 450308 w 4617596"/>
              <a:gd name="connsiteY4" fmla="*/ 0 h 51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7596" h="5147043">
                <a:moveTo>
                  <a:pt x="450308" y="0"/>
                </a:moveTo>
                <a:lnTo>
                  <a:pt x="4617596" y="0"/>
                </a:lnTo>
                <a:lnTo>
                  <a:pt x="4617596" y="5147043"/>
                </a:lnTo>
                <a:lnTo>
                  <a:pt x="0" y="5147043"/>
                </a:lnTo>
                <a:lnTo>
                  <a:pt x="450308" y="0"/>
                </a:lnTo>
                <a:close/>
              </a:path>
            </a:pathLst>
          </a:custGeom>
          <a:solidFill>
            <a:srgbClr val="D209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4" name="Freihandform 13">
            <a:extLst>
              <a:ext uri="{FF2B5EF4-FFF2-40B4-BE49-F238E27FC236}">
                <a16:creationId xmlns:a16="http://schemas.microsoft.com/office/drawing/2014/main" id="{4ED0AD61-0C14-94E0-2A8E-588B41650EB0}"/>
              </a:ext>
            </a:extLst>
          </p:cNvPr>
          <p:cNvSpPr/>
          <p:nvPr userDrawn="1"/>
        </p:nvSpPr>
        <p:spPr>
          <a:xfrm flipV="1">
            <a:off x="2223471" y="0"/>
            <a:ext cx="4904032" cy="5147043"/>
          </a:xfrm>
          <a:custGeom>
            <a:avLst/>
            <a:gdLst>
              <a:gd name="connsiteX0" fmla="*/ 450308 w 4904032"/>
              <a:gd name="connsiteY0" fmla="*/ 5147043 h 5147043"/>
              <a:gd name="connsiteX1" fmla="*/ 4904032 w 4904032"/>
              <a:gd name="connsiteY1" fmla="*/ 5147043 h 5147043"/>
              <a:gd name="connsiteX2" fmla="*/ 4904032 w 4904032"/>
              <a:gd name="connsiteY2" fmla="*/ 0 h 5147043"/>
              <a:gd name="connsiteX3" fmla="*/ 0 w 4904032"/>
              <a:gd name="connsiteY3" fmla="*/ 0 h 5147043"/>
              <a:gd name="connsiteX4" fmla="*/ 450308 w 4904032"/>
              <a:gd name="connsiteY4" fmla="*/ 5147043 h 51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4032" h="5147043">
                <a:moveTo>
                  <a:pt x="450308" y="5147043"/>
                </a:moveTo>
                <a:lnTo>
                  <a:pt x="4904032" y="5147043"/>
                </a:lnTo>
                <a:lnTo>
                  <a:pt x="4904032" y="0"/>
                </a:lnTo>
                <a:lnTo>
                  <a:pt x="0" y="0"/>
                </a:lnTo>
                <a:lnTo>
                  <a:pt x="450308" y="5147043"/>
                </a:lnTo>
                <a:close/>
              </a:path>
            </a:pathLst>
          </a:custGeom>
          <a:solidFill>
            <a:srgbClr val="6062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56" name="Freihandform 55">
            <a:extLst>
              <a:ext uri="{FF2B5EF4-FFF2-40B4-BE49-F238E27FC236}">
                <a16:creationId xmlns:a16="http://schemas.microsoft.com/office/drawing/2014/main" id="{B38BB3A6-D99F-24BB-0C5D-85FD94A6330B}"/>
              </a:ext>
            </a:extLst>
          </p:cNvPr>
          <p:cNvSpPr/>
          <p:nvPr userDrawn="1"/>
        </p:nvSpPr>
        <p:spPr>
          <a:xfrm>
            <a:off x="4526404" y="1"/>
            <a:ext cx="4617596" cy="5147043"/>
          </a:xfrm>
          <a:custGeom>
            <a:avLst/>
            <a:gdLst>
              <a:gd name="connsiteX0" fmla="*/ 450308 w 4617596"/>
              <a:gd name="connsiteY0" fmla="*/ 0 h 5147043"/>
              <a:gd name="connsiteX1" fmla="*/ 4617596 w 4617596"/>
              <a:gd name="connsiteY1" fmla="*/ 0 h 5147043"/>
              <a:gd name="connsiteX2" fmla="*/ 4617596 w 4617596"/>
              <a:gd name="connsiteY2" fmla="*/ 5147043 h 5147043"/>
              <a:gd name="connsiteX3" fmla="*/ 0 w 4617596"/>
              <a:gd name="connsiteY3" fmla="*/ 5147043 h 5147043"/>
              <a:gd name="connsiteX4" fmla="*/ 450308 w 4617596"/>
              <a:gd name="connsiteY4" fmla="*/ 0 h 51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7596" h="5147043">
                <a:moveTo>
                  <a:pt x="450308" y="0"/>
                </a:moveTo>
                <a:lnTo>
                  <a:pt x="4617596" y="0"/>
                </a:lnTo>
                <a:lnTo>
                  <a:pt x="4617596" y="5147043"/>
                </a:lnTo>
                <a:lnTo>
                  <a:pt x="0" y="5147043"/>
                </a:lnTo>
                <a:lnTo>
                  <a:pt x="450308" y="0"/>
                </a:lnTo>
                <a:close/>
              </a:path>
            </a:pathLst>
          </a:custGeom>
          <a:solidFill>
            <a:srgbClr val="8687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50" name="Freihandform 49">
            <a:extLst>
              <a:ext uri="{FF2B5EF4-FFF2-40B4-BE49-F238E27FC236}">
                <a16:creationId xmlns:a16="http://schemas.microsoft.com/office/drawing/2014/main" id="{A2B8D3B0-05E8-B6D6-B63E-4D739DFC7C01}"/>
              </a:ext>
            </a:extLst>
          </p:cNvPr>
          <p:cNvSpPr/>
          <p:nvPr userDrawn="1"/>
        </p:nvSpPr>
        <p:spPr>
          <a:xfrm>
            <a:off x="6805704" y="1"/>
            <a:ext cx="2338296" cy="5147043"/>
          </a:xfrm>
          <a:custGeom>
            <a:avLst/>
            <a:gdLst>
              <a:gd name="connsiteX0" fmla="*/ 450308 w 2338296"/>
              <a:gd name="connsiteY0" fmla="*/ 0 h 5147043"/>
              <a:gd name="connsiteX1" fmla="*/ 2338296 w 2338296"/>
              <a:gd name="connsiteY1" fmla="*/ 0 h 5147043"/>
              <a:gd name="connsiteX2" fmla="*/ 2338296 w 2338296"/>
              <a:gd name="connsiteY2" fmla="*/ 5147043 h 5147043"/>
              <a:gd name="connsiteX3" fmla="*/ 0 w 2338296"/>
              <a:gd name="connsiteY3" fmla="*/ 5147043 h 5147043"/>
              <a:gd name="connsiteX4" fmla="*/ 450308 w 2338296"/>
              <a:gd name="connsiteY4" fmla="*/ 0 h 51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8296" h="5147043">
                <a:moveTo>
                  <a:pt x="450308" y="0"/>
                </a:moveTo>
                <a:lnTo>
                  <a:pt x="2338296" y="0"/>
                </a:lnTo>
                <a:lnTo>
                  <a:pt x="2338296" y="5147043"/>
                </a:lnTo>
                <a:lnTo>
                  <a:pt x="0" y="5147043"/>
                </a:lnTo>
                <a:lnTo>
                  <a:pt x="450308" y="0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grpSp>
        <p:nvGrpSpPr>
          <p:cNvPr id="81" name="Gruppieren 80">
            <a:extLst>
              <a:ext uri="{FF2B5EF4-FFF2-40B4-BE49-F238E27FC236}">
                <a16:creationId xmlns:a16="http://schemas.microsoft.com/office/drawing/2014/main" id="{30DC8691-D117-E8D5-D132-1E5A953BDAAC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42" name="Freihandform 41">
              <a:extLst>
                <a:ext uri="{FF2B5EF4-FFF2-40B4-BE49-F238E27FC236}">
                  <a16:creationId xmlns:a16="http://schemas.microsoft.com/office/drawing/2014/main" id="{6C60E242-AE7C-240F-2090-A105D1F2DC0F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41" name="Grafik 40">
              <a:extLst>
                <a:ext uri="{FF2B5EF4-FFF2-40B4-BE49-F238E27FC236}">
                  <a16:creationId xmlns:a16="http://schemas.microsoft.com/office/drawing/2014/main" id="{2B9558FA-2E95-D0C2-1B23-ABEE0E216D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82" name="Freihandform 81">
            <a:extLst>
              <a:ext uri="{FF2B5EF4-FFF2-40B4-BE49-F238E27FC236}">
                <a16:creationId xmlns:a16="http://schemas.microsoft.com/office/drawing/2014/main" id="{B50DA525-C4E1-662F-2808-EE0F00E49DAF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01F0478-6188-D1EF-AD83-6D4BA56D6956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448053" y="2094823"/>
            <a:ext cx="1884635" cy="26432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Kapitel:</a:t>
            </a:r>
          </a:p>
        </p:txBody>
      </p:sp>
      <p:pic>
        <p:nvPicPr>
          <p:cNvPr id="43" name="Grafik 42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C404CC15-0B21-D0B7-5D54-E52689F0B54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53921" y="3987800"/>
            <a:ext cx="1216302" cy="1283874"/>
          </a:xfrm>
          <a:prstGeom prst="rect">
            <a:avLst/>
          </a:prstGeom>
        </p:spPr>
      </p:pic>
      <p:pic>
        <p:nvPicPr>
          <p:cNvPr id="44" name="Grafik 43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B9DE070F-A080-D326-108C-E8A7AE5C36E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9DD4FCF3-28C1-B3DE-C52B-8FB15BAC50E8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2533486" y="2094823"/>
            <a:ext cx="2051767" cy="26432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Kapitel: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33AC643-67FD-A8EE-CD09-16931F576BDC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2550391" y="1481159"/>
            <a:ext cx="1775416" cy="26432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270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Seiten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9A1F2599-375E-E79B-CF0D-927E3167B034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4844135" y="1481159"/>
            <a:ext cx="2032519" cy="26432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270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Seiten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F286F8BC-F8F6-3658-8C7F-A62425177005}"/>
              </a:ext>
            </a:extLst>
          </p:cNvPr>
          <p:cNvSpPr>
            <a:spLocks noGrp="1"/>
          </p:cNvSpPr>
          <p:nvPr>
            <p:ph sz="half" idx="27" hasCustomPrompt="1"/>
          </p:nvPr>
        </p:nvSpPr>
        <p:spPr>
          <a:xfrm>
            <a:off x="7127503" y="1481159"/>
            <a:ext cx="1367177" cy="26432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27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Seiten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DF43065E-37E9-F460-DEBC-93E25DD1C705}"/>
              </a:ext>
            </a:extLst>
          </p:cNvPr>
          <p:cNvSpPr>
            <a:spLocks noGrp="1"/>
          </p:cNvSpPr>
          <p:nvPr>
            <p:ph sz="half" idx="28" hasCustomPrompt="1"/>
          </p:nvPr>
        </p:nvSpPr>
        <p:spPr>
          <a:xfrm>
            <a:off x="437525" y="1481159"/>
            <a:ext cx="1884635" cy="26432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270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18942EA3-0DC8-4A36-71F9-AB2A6D68010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buNone/>
              <a:defRPr sz="17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85203CC4-7181-330D-0827-4B46460B8C3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47675" y="2405063"/>
            <a:ext cx="1884363" cy="244157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</p:txBody>
      </p:sp>
      <p:sp>
        <p:nvSpPr>
          <p:cNvPr id="19" name="Textplatzhalter 17">
            <a:extLst>
              <a:ext uri="{FF2B5EF4-FFF2-40B4-BE49-F238E27FC236}">
                <a16:creationId xmlns:a16="http://schemas.microsoft.com/office/drawing/2014/main" id="{8B75B343-2E93-8CC0-8115-A065E1ED7AC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524448" y="2405063"/>
            <a:ext cx="2060805" cy="244157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</p:txBody>
      </p:sp>
      <p:sp>
        <p:nvSpPr>
          <p:cNvPr id="21" name="Textplatzhalter 17">
            <a:extLst>
              <a:ext uri="{FF2B5EF4-FFF2-40B4-BE49-F238E27FC236}">
                <a16:creationId xmlns:a16="http://schemas.microsoft.com/office/drawing/2014/main" id="{A0D112AD-A564-5498-C2BF-928027D6146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833695" y="2626836"/>
            <a:ext cx="2060805" cy="2219802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1F10A577-3124-ACCB-6CE0-0F8A1E2EC8E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43463" y="2089150"/>
            <a:ext cx="2033587" cy="482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  <a:lvl2pPr marL="3429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2pPr>
            <a:lvl3pPr marL="6858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3pPr>
            <a:lvl4pPr marL="10287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4pPr>
            <a:lvl5pPr marL="13716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5pPr>
          </a:lstStyle>
          <a:p>
            <a:pPr lvl="0"/>
            <a:r>
              <a:rPr lang="de-DE"/>
              <a:t>Kapitel,</a:t>
            </a:r>
            <a:br>
              <a:rPr lang="de-DE"/>
            </a:br>
            <a:r>
              <a:rPr lang="de-DE"/>
              <a:t>2-zeilig:</a:t>
            </a:r>
          </a:p>
        </p:txBody>
      </p:sp>
      <p:sp>
        <p:nvSpPr>
          <p:cNvPr id="26" name="Textplatzhalter 17">
            <a:extLst>
              <a:ext uri="{FF2B5EF4-FFF2-40B4-BE49-F238E27FC236}">
                <a16:creationId xmlns:a16="http://schemas.microsoft.com/office/drawing/2014/main" id="{3BBBF6C4-4B7C-B7F3-65DC-7D01164B4F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113966" y="2865298"/>
            <a:ext cx="1799484" cy="1981339"/>
          </a:xfrm>
        </p:spPr>
        <p:txBody>
          <a:bodyPr>
            <a:noAutofit/>
          </a:bodyPr>
          <a:lstStyle>
            <a:lvl1pPr>
              <a:defRPr>
                <a:solidFill>
                  <a:srgbClr val="868789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</p:txBody>
      </p:sp>
      <p:sp>
        <p:nvSpPr>
          <p:cNvPr id="27" name="Textplatzhalter 24">
            <a:extLst>
              <a:ext uri="{FF2B5EF4-FFF2-40B4-BE49-F238E27FC236}">
                <a16:creationId xmlns:a16="http://schemas.microsoft.com/office/drawing/2014/main" id="{660C7F98-C755-AA2A-C41E-4A0D0339B33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113966" y="2089150"/>
            <a:ext cx="1785356" cy="721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35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  <a:lvl2pPr marL="3429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2pPr>
            <a:lvl3pPr marL="6858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3pPr>
            <a:lvl4pPr marL="10287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4pPr>
            <a:lvl5pPr marL="13716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5pPr>
          </a:lstStyle>
          <a:p>
            <a:pPr lvl="0"/>
            <a:r>
              <a:rPr lang="de-DE"/>
              <a:t>Kapitel mit</a:t>
            </a:r>
            <a:br>
              <a:rPr lang="de-DE"/>
            </a:br>
            <a:r>
              <a:rPr lang="de-DE"/>
              <a:t>längerem Text,</a:t>
            </a:r>
            <a:br>
              <a:rPr lang="de-DE"/>
            </a:br>
            <a:r>
              <a:rPr lang="de-DE"/>
              <a:t>3-zeilig:</a:t>
            </a:r>
          </a:p>
        </p:txBody>
      </p:sp>
    </p:spTree>
    <p:extLst>
      <p:ext uri="{BB962C8B-B14F-4D97-AF65-F5344CB8AC3E}">
        <p14:creationId xmlns:p14="http://schemas.microsoft.com/office/powerpoint/2010/main" val="13588719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d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ildplatzhalter 74">
            <a:extLst>
              <a:ext uri="{FF2B5EF4-FFF2-40B4-BE49-F238E27FC236}">
                <a16:creationId xmlns:a16="http://schemas.microsoft.com/office/drawing/2014/main" id="{D86CFAA8-18FA-0003-3721-F8CB8AC04B1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" y="7085"/>
            <a:ext cx="2601523" cy="5150587"/>
          </a:xfrm>
          <a:custGeom>
            <a:avLst/>
            <a:gdLst>
              <a:gd name="connsiteX0" fmla="*/ 0 w 2601523"/>
              <a:gd name="connsiteY0" fmla="*/ 0 h 5150587"/>
              <a:gd name="connsiteX1" fmla="*/ 462405 w 2601523"/>
              <a:gd name="connsiteY1" fmla="*/ 0 h 5150587"/>
              <a:gd name="connsiteX2" fmla="*/ 462405 w 2601523"/>
              <a:gd name="connsiteY2" fmla="*/ 189561 h 5150587"/>
              <a:gd name="connsiteX3" fmla="*/ 462405 w 2601523"/>
              <a:gd name="connsiteY3" fmla="*/ 506869 h 5150587"/>
              <a:gd name="connsiteX4" fmla="*/ 462405 w 2601523"/>
              <a:gd name="connsiteY4" fmla="*/ 703514 h 5150587"/>
              <a:gd name="connsiteX5" fmla="*/ 565198 w 2601523"/>
              <a:gd name="connsiteY5" fmla="*/ 806307 h 5150587"/>
              <a:gd name="connsiteX6" fmla="*/ 1485406 w 2601523"/>
              <a:gd name="connsiteY6" fmla="*/ 806307 h 5150587"/>
              <a:gd name="connsiteX7" fmla="*/ 1588199 w 2601523"/>
              <a:gd name="connsiteY7" fmla="*/ 703514 h 5150587"/>
              <a:gd name="connsiteX8" fmla="*/ 1588199 w 2601523"/>
              <a:gd name="connsiteY8" fmla="*/ 506869 h 5150587"/>
              <a:gd name="connsiteX9" fmla="*/ 1588199 w 2601523"/>
              <a:gd name="connsiteY9" fmla="*/ 189561 h 5150587"/>
              <a:gd name="connsiteX10" fmla="*/ 1588199 w 2601523"/>
              <a:gd name="connsiteY10" fmla="*/ 0 h 5150587"/>
              <a:gd name="connsiteX11" fmla="*/ 1750431 w 2601523"/>
              <a:gd name="connsiteY11" fmla="*/ 0 h 5150587"/>
              <a:gd name="connsiteX12" fmla="*/ 1750431 w 2601523"/>
              <a:gd name="connsiteY12" fmla="*/ 189561 h 5150587"/>
              <a:gd name="connsiteX13" fmla="*/ 1750431 w 2601523"/>
              <a:gd name="connsiteY13" fmla="*/ 506869 h 5150587"/>
              <a:gd name="connsiteX14" fmla="*/ 1750431 w 2601523"/>
              <a:gd name="connsiteY14" fmla="*/ 703514 h 5150587"/>
              <a:gd name="connsiteX15" fmla="*/ 1853224 w 2601523"/>
              <a:gd name="connsiteY15" fmla="*/ 806307 h 5150587"/>
              <a:gd name="connsiteX16" fmla="*/ 2601523 w 2601523"/>
              <a:gd name="connsiteY16" fmla="*/ 806307 h 5150587"/>
              <a:gd name="connsiteX17" fmla="*/ 2322265 w 2601523"/>
              <a:gd name="connsiteY17" fmla="*/ 4005683 h 5150587"/>
              <a:gd name="connsiteX18" fmla="*/ 2308562 w 2601523"/>
              <a:gd name="connsiteY18" fmla="*/ 4001828 h 5150587"/>
              <a:gd name="connsiteX19" fmla="*/ 2295762 w 2601523"/>
              <a:gd name="connsiteY19" fmla="*/ 4001356 h 5150587"/>
              <a:gd name="connsiteX20" fmla="*/ 2174770 w 2601523"/>
              <a:gd name="connsiteY20" fmla="*/ 4102881 h 5150587"/>
              <a:gd name="connsiteX21" fmla="*/ 2173173 w 2601523"/>
              <a:gd name="connsiteY21" fmla="*/ 4114405 h 5150587"/>
              <a:gd name="connsiteX22" fmla="*/ 2173120 w 2601523"/>
              <a:gd name="connsiteY22" fmla="*/ 4114400 h 5150587"/>
              <a:gd name="connsiteX23" fmla="*/ 2173029 w 2601523"/>
              <a:gd name="connsiteY23" fmla="*/ 4115444 h 5150587"/>
              <a:gd name="connsiteX24" fmla="*/ 2173011 w 2601523"/>
              <a:gd name="connsiteY24" fmla="*/ 4115569 h 5150587"/>
              <a:gd name="connsiteX25" fmla="*/ 2173007 w 2601523"/>
              <a:gd name="connsiteY25" fmla="*/ 4115695 h 5150587"/>
              <a:gd name="connsiteX26" fmla="*/ 2151619 w 2601523"/>
              <a:gd name="connsiteY26" fmla="*/ 4360162 h 5150587"/>
              <a:gd name="connsiteX27" fmla="*/ 2151788 w 2601523"/>
              <a:gd name="connsiteY27" fmla="*/ 4360176 h 5150587"/>
              <a:gd name="connsiteX28" fmla="*/ 2120632 w 2601523"/>
              <a:gd name="connsiteY28" fmla="*/ 4716286 h 5150587"/>
              <a:gd name="connsiteX29" fmla="*/ 2195957 w 2601523"/>
              <a:gd name="connsiteY29" fmla="*/ 5002435 h 5150587"/>
              <a:gd name="connsiteX30" fmla="*/ 2196051 w 2601523"/>
              <a:gd name="connsiteY30" fmla="*/ 5002566 h 5150587"/>
              <a:gd name="connsiteX31" fmla="*/ 2196196 w 2601523"/>
              <a:gd name="connsiteY31" fmla="*/ 5002787 h 5150587"/>
              <a:gd name="connsiteX32" fmla="*/ 2231635 w 2601523"/>
              <a:gd name="connsiteY32" fmla="*/ 5044012 h 5150587"/>
              <a:gd name="connsiteX33" fmla="*/ 2222332 w 2601523"/>
              <a:gd name="connsiteY33" fmla="*/ 5150587 h 5150587"/>
              <a:gd name="connsiteX34" fmla="*/ 0 w 2601523"/>
              <a:gd name="connsiteY34" fmla="*/ 5150587 h 515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601523" h="5150587">
                <a:moveTo>
                  <a:pt x="0" y="0"/>
                </a:moveTo>
                <a:lnTo>
                  <a:pt x="462405" y="0"/>
                </a:lnTo>
                <a:lnTo>
                  <a:pt x="462405" y="189561"/>
                </a:lnTo>
                <a:lnTo>
                  <a:pt x="462405" y="506869"/>
                </a:lnTo>
                <a:lnTo>
                  <a:pt x="462405" y="703514"/>
                </a:lnTo>
                <a:cubicBezTo>
                  <a:pt x="462405" y="760285"/>
                  <a:pt x="508427" y="806307"/>
                  <a:pt x="565198" y="806307"/>
                </a:cubicBezTo>
                <a:lnTo>
                  <a:pt x="1485406" y="806307"/>
                </a:lnTo>
                <a:cubicBezTo>
                  <a:pt x="1542177" y="806307"/>
                  <a:pt x="1588199" y="760285"/>
                  <a:pt x="1588199" y="703514"/>
                </a:cubicBezTo>
                <a:lnTo>
                  <a:pt x="1588199" y="506869"/>
                </a:lnTo>
                <a:lnTo>
                  <a:pt x="1588199" y="189561"/>
                </a:lnTo>
                <a:lnTo>
                  <a:pt x="1588199" y="0"/>
                </a:lnTo>
                <a:lnTo>
                  <a:pt x="1750431" y="0"/>
                </a:lnTo>
                <a:lnTo>
                  <a:pt x="1750431" y="189561"/>
                </a:lnTo>
                <a:lnTo>
                  <a:pt x="1750431" y="506869"/>
                </a:lnTo>
                <a:lnTo>
                  <a:pt x="1750431" y="703514"/>
                </a:lnTo>
                <a:cubicBezTo>
                  <a:pt x="1750431" y="760285"/>
                  <a:pt x="1796453" y="806307"/>
                  <a:pt x="1853224" y="806307"/>
                </a:cubicBezTo>
                <a:lnTo>
                  <a:pt x="2601523" y="806307"/>
                </a:lnTo>
                <a:lnTo>
                  <a:pt x="2322265" y="4005683"/>
                </a:lnTo>
                <a:lnTo>
                  <a:pt x="2308562" y="4001828"/>
                </a:lnTo>
                <a:cubicBezTo>
                  <a:pt x="2304260" y="4001452"/>
                  <a:pt x="2299989" y="4001298"/>
                  <a:pt x="2295762" y="4001356"/>
                </a:cubicBezTo>
                <a:cubicBezTo>
                  <a:pt x="2236577" y="4002182"/>
                  <a:pt x="2185860" y="4044739"/>
                  <a:pt x="2174770" y="4102881"/>
                </a:cubicBezTo>
                <a:lnTo>
                  <a:pt x="2173173" y="4114405"/>
                </a:lnTo>
                <a:lnTo>
                  <a:pt x="2173120" y="4114400"/>
                </a:lnTo>
                <a:lnTo>
                  <a:pt x="2173029" y="4115444"/>
                </a:lnTo>
                <a:lnTo>
                  <a:pt x="2173011" y="4115569"/>
                </a:lnTo>
                <a:lnTo>
                  <a:pt x="2173007" y="4115695"/>
                </a:lnTo>
                <a:lnTo>
                  <a:pt x="2151619" y="4360162"/>
                </a:lnTo>
                <a:lnTo>
                  <a:pt x="2151788" y="4360176"/>
                </a:lnTo>
                <a:lnTo>
                  <a:pt x="2120632" y="4716286"/>
                </a:lnTo>
                <a:cubicBezTo>
                  <a:pt x="2111412" y="4821672"/>
                  <a:pt x="2140333" y="4921598"/>
                  <a:pt x="2195957" y="5002435"/>
                </a:cubicBezTo>
                <a:lnTo>
                  <a:pt x="2196051" y="5002566"/>
                </a:lnTo>
                <a:lnTo>
                  <a:pt x="2196196" y="5002787"/>
                </a:lnTo>
                <a:lnTo>
                  <a:pt x="2231635" y="5044012"/>
                </a:lnTo>
                <a:lnTo>
                  <a:pt x="2222332" y="5150587"/>
                </a:lnTo>
                <a:lnTo>
                  <a:pt x="0" y="5150587"/>
                </a:lnTo>
                <a:close/>
              </a:path>
            </a:pathLst>
          </a:custGeom>
          <a:solidFill>
            <a:srgbClr val="868789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500"/>
            </a:lvl1pPr>
          </a:lstStyle>
          <a:p>
            <a:endParaRPr lang="de-DE"/>
          </a:p>
        </p:txBody>
      </p:sp>
      <p:sp>
        <p:nvSpPr>
          <p:cNvPr id="28" name="Freihandform 27">
            <a:extLst>
              <a:ext uri="{FF2B5EF4-FFF2-40B4-BE49-F238E27FC236}">
                <a16:creationId xmlns:a16="http://schemas.microsoft.com/office/drawing/2014/main" id="{98A2CEE5-4B66-C1A9-78BE-34297DF71DD5}"/>
              </a:ext>
            </a:extLst>
          </p:cNvPr>
          <p:cNvSpPr/>
          <p:nvPr userDrawn="1"/>
        </p:nvSpPr>
        <p:spPr>
          <a:xfrm flipV="1">
            <a:off x="2223471" y="-1"/>
            <a:ext cx="6920529" cy="5147044"/>
          </a:xfrm>
          <a:custGeom>
            <a:avLst/>
            <a:gdLst>
              <a:gd name="connsiteX0" fmla="*/ 450308 w 6920529"/>
              <a:gd name="connsiteY0" fmla="*/ 5147044 h 5147044"/>
              <a:gd name="connsiteX1" fmla="*/ 4904032 w 6920529"/>
              <a:gd name="connsiteY1" fmla="*/ 5147044 h 5147044"/>
              <a:gd name="connsiteX2" fmla="*/ 4904032 w 6920529"/>
              <a:gd name="connsiteY2" fmla="*/ 5147043 h 5147044"/>
              <a:gd name="connsiteX3" fmla="*/ 6920529 w 6920529"/>
              <a:gd name="connsiteY3" fmla="*/ 5147043 h 5147044"/>
              <a:gd name="connsiteX4" fmla="*/ 6920529 w 6920529"/>
              <a:gd name="connsiteY4" fmla="*/ 0 h 5147044"/>
              <a:gd name="connsiteX5" fmla="*/ 2302933 w 6920529"/>
              <a:gd name="connsiteY5" fmla="*/ 0 h 5147044"/>
              <a:gd name="connsiteX6" fmla="*/ 2302933 w 6920529"/>
              <a:gd name="connsiteY6" fmla="*/ 1 h 5147044"/>
              <a:gd name="connsiteX7" fmla="*/ 0 w 6920529"/>
              <a:gd name="connsiteY7" fmla="*/ 1 h 514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20529" h="5147044">
                <a:moveTo>
                  <a:pt x="450308" y="5147044"/>
                </a:moveTo>
                <a:lnTo>
                  <a:pt x="4904032" y="5147044"/>
                </a:lnTo>
                <a:lnTo>
                  <a:pt x="4904032" y="5147043"/>
                </a:lnTo>
                <a:lnTo>
                  <a:pt x="6920529" y="5147043"/>
                </a:lnTo>
                <a:lnTo>
                  <a:pt x="6920529" y="0"/>
                </a:lnTo>
                <a:lnTo>
                  <a:pt x="2302933" y="0"/>
                </a:lnTo>
                <a:lnTo>
                  <a:pt x="2302933" y="1"/>
                </a:lnTo>
                <a:lnTo>
                  <a:pt x="0" y="1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F172BA6-88F2-397E-E75F-57B1C4154CDF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2712360" y="1780580"/>
            <a:ext cx="2792327" cy="3007285"/>
          </a:xfrm>
        </p:spPr>
        <p:txBody>
          <a:bodyPr>
            <a:noAutofit/>
          </a:bodyPr>
          <a:lstStyle>
            <a:lvl1pPr marL="216000" indent="-21600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SzPct val="120000"/>
              <a:buFont typeface="Arial" panose="020B0604020202020204" pitchFamily="34" charset="0"/>
              <a:buChar char="•"/>
              <a:tabLst>
                <a:tab pos="884238" algn="l"/>
              </a:tabLst>
              <a:defRPr sz="135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  <a:p>
            <a:pPr lvl="0"/>
            <a:r>
              <a:rPr lang="de-DE"/>
              <a:t>Stichpunkte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01F0478-6188-D1EF-AD83-6D4BA56D6956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2712358" y="1470532"/>
            <a:ext cx="2792327" cy="26432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350" b="0" i="0">
                <a:solidFill>
                  <a:schemeClr val="tx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Überschrift: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D945684-1242-D480-EAB0-9AE7A8C23EB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519568" y="1780580"/>
            <a:ext cx="3004500" cy="3007285"/>
          </a:xfrm>
        </p:spPr>
        <p:txBody>
          <a:bodyPr>
            <a:noAutofit/>
          </a:bodyPr>
          <a:lstStyle>
            <a:lvl1pPr marL="216000" indent="-21600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SzPct val="120000"/>
              <a:buFont typeface="Arial" panose="020B0604020202020204" pitchFamily="34" charset="0"/>
              <a:buChar char="•"/>
              <a:defRPr sz="135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  <a:p>
            <a:pPr lvl="0"/>
            <a:r>
              <a:rPr lang="de-DE"/>
              <a:t>Stichpunkte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22BF3C2-301F-9ADF-0BE2-7B49334BB62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519566" y="1470532"/>
            <a:ext cx="3004500" cy="26432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350" b="0" i="0">
                <a:solidFill>
                  <a:schemeClr val="tx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Überschrift:</a:t>
            </a:r>
          </a:p>
        </p:txBody>
      </p:sp>
      <p:pic>
        <p:nvPicPr>
          <p:cNvPr id="20" name="Grafik 19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4A8B0C65-DF6C-B703-8BBF-D122F65A6D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76" name="Freihandform 75">
            <a:extLst>
              <a:ext uri="{FF2B5EF4-FFF2-40B4-BE49-F238E27FC236}">
                <a16:creationId xmlns:a16="http://schemas.microsoft.com/office/drawing/2014/main" id="{9BEA5181-2FF0-C787-7AEA-6E5424F389BE}"/>
              </a:ext>
            </a:extLst>
          </p:cNvPr>
          <p:cNvSpPr/>
          <p:nvPr userDrawn="1"/>
        </p:nvSpPr>
        <p:spPr>
          <a:xfrm rot="300000">
            <a:off x="2130867" y="4046617"/>
            <a:ext cx="1166385" cy="1166446"/>
          </a:xfrm>
          <a:custGeom>
            <a:avLst/>
            <a:gdLst>
              <a:gd name="connsiteX0" fmla="*/ 1325084 w 13759235"/>
              <a:gd name="connsiteY0" fmla="*/ 7620 h 13759953"/>
              <a:gd name="connsiteX1" fmla="*/ 1475997 w 13759235"/>
              <a:gd name="connsiteY1" fmla="*/ 0 h 13759953"/>
              <a:gd name="connsiteX2" fmla="*/ 2944373 w 13759235"/>
              <a:gd name="connsiteY2" fmla="*/ 1325086 h 13759953"/>
              <a:gd name="connsiteX3" fmla="*/ 2950393 w 13759235"/>
              <a:gd name="connsiteY3" fmla="*/ 1444312 h 13759953"/>
              <a:gd name="connsiteX4" fmla="*/ 2952795 w 13759235"/>
              <a:gd name="connsiteY4" fmla="*/ 1444312 h 13759953"/>
              <a:gd name="connsiteX5" fmla="*/ 2952795 w 13759235"/>
              <a:gd name="connsiteY5" fmla="*/ 1575417 h 13759953"/>
              <a:gd name="connsiteX6" fmla="*/ 2953367 w 13759235"/>
              <a:gd name="connsiteY6" fmla="*/ 1575418 h 13759953"/>
              <a:gd name="connsiteX7" fmla="*/ 2953367 w 13759235"/>
              <a:gd name="connsiteY7" fmla="*/ 5153711 h 13759953"/>
              <a:gd name="connsiteX8" fmla="*/ 2956537 w 13759235"/>
              <a:gd name="connsiteY8" fmla="*/ 5153711 h 13759953"/>
              <a:gd name="connsiteX9" fmla="*/ 2956536 w 13759235"/>
              <a:gd name="connsiteY9" fmla="*/ 8593112 h 13759953"/>
              <a:gd name="connsiteX10" fmla="*/ 3334563 w 13759235"/>
              <a:gd name="connsiteY10" fmla="*/ 9830684 h 13759953"/>
              <a:gd name="connsiteX11" fmla="*/ 3460305 w 13759235"/>
              <a:gd name="connsiteY11" fmla="*/ 9998835 h 13759953"/>
              <a:gd name="connsiteX12" fmla="*/ 3601680 w 13759235"/>
              <a:gd name="connsiteY12" fmla="*/ 10154387 h 13759953"/>
              <a:gd name="connsiteX13" fmla="*/ 5166840 w 13759235"/>
              <a:gd name="connsiteY13" fmla="*/ 10802700 h 13759953"/>
              <a:gd name="connsiteX14" fmla="*/ 8606242 w 13759235"/>
              <a:gd name="connsiteY14" fmla="*/ 10802701 h 13759953"/>
              <a:gd name="connsiteX15" fmla="*/ 8606243 w 13759235"/>
              <a:gd name="connsiteY15" fmla="*/ 10806584 h 13759953"/>
              <a:gd name="connsiteX16" fmla="*/ 12183820 w 13759235"/>
              <a:gd name="connsiteY16" fmla="*/ 10806584 h 13759953"/>
              <a:gd name="connsiteX17" fmla="*/ 12183820 w 13759235"/>
              <a:gd name="connsiteY17" fmla="*/ 10807158 h 13759953"/>
              <a:gd name="connsiteX18" fmla="*/ 12314924 w 13759235"/>
              <a:gd name="connsiteY18" fmla="*/ 10807159 h 13759953"/>
              <a:gd name="connsiteX19" fmla="*/ 12314924 w 13759235"/>
              <a:gd name="connsiteY19" fmla="*/ 10809558 h 13759953"/>
              <a:gd name="connsiteX20" fmla="*/ 12434149 w 13759235"/>
              <a:gd name="connsiteY20" fmla="*/ 10815579 h 13759953"/>
              <a:gd name="connsiteX21" fmla="*/ 13759235 w 13759235"/>
              <a:gd name="connsiteY21" fmla="*/ 12283955 h 13759953"/>
              <a:gd name="connsiteX22" fmla="*/ 12434149 w 13759235"/>
              <a:gd name="connsiteY22" fmla="*/ 13752333 h 13759953"/>
              <a:gd name="connsiteX23" fmla="*/ 12297080 w 13759235"/>
              <a:gd name="connsiteY23" fmla="*/ 13759254 h 13759953"/>
              <a:gd name="connsiteX24" fmla="*/ 12297079 w 13759235"/>
              <a:gd name="connsiteY24" fmla="*/ 13759878 h 13759953"/>
              <a:gd name="connsiteX25" fmla="*/ 12284716 w 13759235"/>
              <a:gd name="connsiteY25" fmla="*/ 13759879 h 13759953"/>
              <a:gd name="connsiteX26" fmla="*/ 12283237 w 13759235"/>
              <a:gd name="connsiteY26" fmla="*/ 13759953 h 13759953"/>
              <a:gd name="connsiteX27" fmla="*/ 12281758 w 13759235"/>
              <a:gd name="connsiteY27" fmla="*/ 13759878 h 13759953"/>
              <a:gd name="connsiteX28" fmla="*/ 9386890 w 13759235"/>
              <a:gd name="connsiteY28" fmla="*/ 13759879 h 13759953"/>
              <a:gd name="connsiteX29" fmla="*/ 9386890 w 13759235"/>
              <a:gd name="connsiteY29" fmla="*/ 13757874 h 13759953"/>
              <a:gd name="connsiteX30" fmla="*/ 5170008 w 13759235"/>
              <a:gd name="connsiteY30" fmla="*/ 13757874 h 13759953"/>
              <a:gd name="connsiteX31" fmla="*/ 1184626 w 13759235"/>
              <a:gd name="connsiteY31" fmla="*/ 11878382 h 13759953"/>
              <a:gd name="connsiteX32" fmla="*/ 1182706 w 13759235"/>
              <a:gd name="connsiteY32" fmla="*/ 11875939 h 13759953"/>
              <a:gd name="connsiteX33" fmla="*/ 1181457 w 13759235"/>
              <a:gd name="connsiteY33" fmla="*/ 11874497 h 13759953"/>
              <a:gd name="connsiteX34" fmla="*/ 2078 w 13759235"/>
              <a:gd name="connsiteY34" fmla="*/ 8589227 h 13759953"/>
              <a:gd name="connsiteX35" fmla="*/ 2078 w 13759235"/>
              <a:gd name="connsiteY35" fmla="*/ 4372346 h 13759953"/>
              <a:gd name="connsiteX36" fmla="*/ 74 w 13759235"/>
              <a:gd name="connsiteY36" fmla="*/ 4372346 h 13759953"/>
              <a:gd name="connsiteX37" fmla="*/ 75 w 13759235"/>
              <a:gd name="connsiteY37" fmla="*/ 1477482 h 13759953"/>
              <a:gd name="connsiteX38" fmla="*/ 0 w 13759235"/>
              <a:gd name="connsiteY38" fmla="*/ 1475998 h 13759953"/>
              <a:gd name="connsiteX39" fmla="*/ 75 w 13759235"/>
              <a:gd name="connsiteY39" fmla="*/ 1474514 h 13759953"/>
              <a:gd name="connsiteX40" fmla="*/ 74 w 13759235"/>
              <a:gd name="connsiteY40" fmla="*/ 1462157 h 13759953"/>
              <a:gd name="connsiteX41" fmla="*/ 698 w 13759235"/>
              <a:gd name="connsiteY41" fmla="*/ 1462156 h 13759953"/>
              <a:gd name="connsiteX42" fmla="*/ 7620 w 13759235"/>
              <a:gd name="connsiteY42" fmla="*/ 1325086 h 13759953"/>
              <a:gd name="connsiteX43" fmla="*/ 1325084 w 13759235"/>
              <a:gd name="connsiteY43" fmla="*/ 7620 h 13759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3759235" h="13759953">
                <a:moveTo>
                  <a:pt x="1325084" y="7620"/>
                </a:moveTo>
                <a:cubicBezTo>
                  <a:pt x="1374703" y="2581"/>
                  <a:pt x="1425048" y="0"/>
                  <a:pt x="1475997" y="0"/>
                </a:cubicBezTo>
                <a:cubicBezTo>
                  <a:pt x="2240219" y="0"/>
                  <a:pt x="2868787" y="580805"/>
                  <a:pt x="2944373" y="1325086"/>
                </a:cubicBezTo>
                <a:lnTo>
                  <a:pt x="2950393" y="1444312"/>
                </a:lnTo>
                <a:lnTo>
                  <a:pt x="2952795" y="1444312"/>
                </a:lnTo>
                <a:lnTo>
                  <a:pt x="2952795" y="1575417"/>
                </a:lnTo>
                <a:lnTo>
                  <a:pt x="2953367" y="1575418"/>
                </a:lnTo>
                <a:lnTo>
                  <a:pt x="2953367" y="5153711"/>
                </a:lnTo>
                <a:lnTo>
                  <a:pt x="2956537" y="5153711"/>
                </a:lnTo>
                <a:lnTo>
                  <a:pt x="2956536" y="8593112"/>
                </a:lnTo>
                <a:cubicBezTo>
                  <a:pt x="2956536" y="9051535"/>
                  <a:pt x="3095897" y="9477411"/>
                  <a:pt x="3334563" y="9830684"/>
                </a:cubicBezTo>
                <a:lnTo>
                  <a:pt x="3460305" y="9998835"/>
                </a:lnTo>
                <a:lnTo>
                  <a:pt x="3601680" y="10154387"/>
                </a:lnTo>
                <a:cubicBezTo>
                  <a:pt x="4002241" y="10554947"/>
                  <a:pt x="4555609" y="10802700"/>
                  <a:pt x="5166840" y="10802700"/>
                </a:cubicBezTo>
                <a:lnTo>
                  <a:pt x="8606242" y="10802701"/>
                </a:lnTo>
                <a:lnTo>
                  <a:pt x="8606243" y="10806584"/>
                </a:lnTo>
                <a:lnTo>
                  <a:pt x="12183820" y="10806584"/>
                </a:lnTo>
                <a:lnTo>
                  <a:pt x="12183820" y="10807158"/>
                </a:lnTo>
                <a:lnTo>
                  <a:pt x="12314924" y="10807159"/>
                </a:lnTo>
                <a:lnTo>
                  <a:pt x="12314924" y="10809558"/>
                </a:lnTo>
                <a:lnTo>
                  <a:pt x="12434149" y="10815579"/>
                </a:lnTo>
                <a:cubicBezTo>
                  <a:pt x="13178430" y="10891165"/>
                  <a:pt x="13759237" y="11519732"/>
                  <a:pt x="13759235" y="12283955"/>
                </a:cubicBezTo>
                <a:cubicBezTo>
                  <a:pt x="13759235" y="13048179"/>
                  <a:pt x="13178431" y="13676748"/>
                  <a:pt x="12434149" y="13752333"/>
                </a:cubicBezTo>
                <a:lnTo>
                  <a:pt x="12297080" y="13759254"/>
                </a:lnTo>
                <a:lnTo>
                  <a:pt x="12297079" y="13759878"/>
                </a:lnTo>
                <a:lnTo>
                  <a:pt x="12284716" y="13759879"/>
                </a:lnTo>
                <a:lnTo>
                  <a:pt x="12283237" y="13759953"/>
                </a:lnTo>
                <a:lnTo>
                  <a:pt x="12281758" y="13759878"/>
                </a:lnTo>
                <a:lnTo>
                  <a:pt x="9386890" y="13759879"/>
                </a:lnTo>
                <a:lnTo>
                  <a:pt x="9386890" y="13757874"/>
                </a:lnTo>
                <a:lnTo>
                  <a:pt x="5170008" y="13757874"/>
                </a:lnTo>
                <a:cubicBezTo>
                  <a:pt x="3565521" y="13757874"/>
                  <a:pt x="2131919" y="13026235"/>
                  <a:pt x="1184626" y="11878382"/>
                </a:cubicBezTo>
                <a:lnTo>
                  <a:pt x="1182706" y="11875939"/>
                </a:lnTo>
                <a:lnTo>
                  <a:pt x="1181457" y="11874497"/>
                </a:lnTo>
                <a:cubicBezTo>
                  <a:pt x="444674" y="10981723"/>
                  <a:pt x="2078" y="9837162"/>
                  <a:pt x="2078" y="8589227"/>
                </a:cubicBezTo>
                <a:lnTo>
                  <a:pt x="2078" y="4372346"/>
                </a:lnTo>
                <a:lnTo>
                  <a:pt x="74" y="4372346"/>
                </a:lnTo>
                <a:lnTo>
                  <a:pt x="75" y="1477482"/>
                </a:lnTo>
                <a:lnTo>
                  <a:pt x="0" y="1475998"/>
                </a:lnTo>
                <a:lnTo>
                  <a:pt x="75" y="1474514"/>
                </a:lnTo>
                <a:lnTo>
                  <a:pt x="74" y="1462157"/>
                </a:lnTo>
                <a:lnTo>
                  <a:pt x="698" y="1462156"/>
                </a:lnTo>
                <a:lnTo>
                  <a:pt x="7620" y="1325086"/>
                </a:lnTo>
                <a:cubicBezTo>
                  <a:pt x="78167" y="630424"/>
                  <a:pt x="630422" y="78167"/>
                  <a:pt x="1325084" y="76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78" name="Freihandform 77">
            <a:extLst>
              <a:ext uri="{FF2B5EF4-FFF2-40B4-BE49-F238E27FC236}">
                <a16:creationId xmlns:a16="http://schemas.microsoft.com/office/drawing/2014/main" id="{A84267C0-FACD-69CB-CE5D-11A7FA9CE714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79" name="Textplatzhalter 2">
            <a:extLst>
              <a:ext uri="{FF2B5EF4-FFF2-40B4-BE49-F238E27FC236}">
                <a16:creationId xmlns:a16="http://schemas.microsoft.com/office/drawing/2014/main" id="{37E280EC-188C-9DAE-2D4C-76FEEE3C56F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buNone/>
              <a:defRPr sz="17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C2F94D31-3DF0-9145-BCD1-5CA17A2960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37541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ild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C95CDA5A-FC00-E4E2-152F-158131B7629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" y="0"/>
            <a:ext cx="3324295" cy="5150587"/>
          </a:xfrm>
          <a:custGeom>
            <a:avLst/>
            <a:gdLst>
              <a:gd name="connsiteX0" fmla="*/ 462405 w 3324295"/>
              <a:gd name="connsiteY0" fmla="*/ 1 h 5150587"/>
              <a:gd name="connsiteX1" fmla="*/ 462405 w 3324295"/>
              <a:gd name="connsiteY1" fmla="*/ 196646 h 5150587"/>
              <a:gd name="connsiteX2" fmla="*/ 462405 w 3324295"/>
              <a:gd name="connsiteY2" fmla="*/ 513954 h 5150587"/>
              <a:gd name="connsiteX3" fmla="*/ 462405 w 3324295"/>
              <a:gd name="connsiteY3" fmla="*/ 710599 h 5150587"/>
              <a:gd name="connsiteX4" fmla="*/ 565198 w 3324295"/>
              <a:gd name="connsiteY4" fmla="*/ 813392 h 5150587"/>
              <a:gd name="connsiteX5" fmla="*/ 1485406 w 3324295"/>
              <a:gd name="connsiteY5" fmla="*/ 813392 h 5150587"/>
              <a:gd name="connsiteX6" fmla="*/ 1588199 w 3324295"/>
              <a:gd name="connsiteY6" fmla="*/ 710599 h 5150587"/>
              <a:gd name="connsiteX7" fmla="*/ 1588199 w 3324295"/>
              <a:gd name="connsiteY7" fmla="*/ 513954 h 5150587"/>
              <a:gd name="connsiteX8" fmla="*/ 1588199 w 3324295"/>
              <a:gd name="connsiteY8" fmla="*/ 196646 h 5150587"/>
              <a:gd name="connsiteX9" fmla="*/ 1588199 w 3324295"/>
              <a:gd name="connsiteY9" fmla="*/ 1 h 5150587"/>
              <a:gd name="connsiteX10" fmla="*/ 0 w 3324295"/>
              <a:gd name="connsiteY10" fmla="*/ 0 h 5150587"/>
              <a:gd name="connsiteX11" fmla="*/ 3324295 w 3324295"/>
              <a:gd name="connsiteY11" fmla="*/ 0 h 5150587"/>
              <a:gd name="connsiteX12" fmla="*/ 3324295 w 3324295"/>
              <a:gd name="connsiteY12" fmla="*/ 1 h 5150587"/>
              <a:gd name="connsiteX13" fmla="*/ 1750431 w 3324295"/>
              <a:gd name="connsiteY13" fmla="*/ 1 h 5150587"/>
              <a:gd name="connsiteX14" fmla="*/ 1750431 w 3324295"/>
              <a:gd name="connsiteY14" fmla="*/ 196646 h 5150587"/>
              <a:gd name="connsiteX15" fmla="*/ 1750431 w 3324295"/>
              <a:gd name="connsiteY15" fmla="*/ 513954 h 5150587"/>
              <a:gd name="connsiteX16" fmla="*/ 1750431 w 3324295"/>
              <a:gd name="connsiteY16" fmla="*/ 710599 h 5150587"/>
              <a:gd name="connsiteX17" fmla="*/ 1853224 w 3324295"/>
              <a:gd name="connsiteY17" fmla="*/ 813392 h 5150587"/>
              <a:gd name="connsiteX18" fmla="*/ 3253298 w 3324295"/>
              <a:gd name="connsiteY18" fmla="*/ 813392 h 5150587"/>
              <a:gd name="connsiteX19" fmla="*/ 2974322 w 3324295"/>
              <a:gd name="connsiteY19" fmla="*/ 4009543 h 5150587"/>
              <a:gd name="connsiteX20" fmla="*/ 2972083 w 3324295"/>
              <a:gd name="connsiteY20" fmla="*/ 4008913 h 5150587"/>
              <a:gd name="connsiteX21" fmla="*/ 2959283 w 3324295"/>
              <a:gd name="connsiteY21" fmla="*/ 4008441 h 5150587"/>
              <a:gd name="connsiteX22" fmla="*/ 2838291 w 3324295"/>
              <a:gd name="connsiteY22" fmla="*/ 4109966 h 5150587"/>
              <a:gd name="connsiteX23" fmla="*/ 2836694 w 3324295"/>
              <a:gd name="connsiteY23" fmla="*/ 4121490 h 5150587"/>
              <a:gd name="connsiteX24" fmla="*/ 2836641 w 3324295"/>
              <a:gd name="connsiteY24" fmla="*/ 4121485 h 5150587"/>
              <a:gd name="connsiteX25" fmla="*/ 2836550 w 3324295"/>
              <a:gd name="connsiteY25" fmla="*/ 4122529 h 5150587"/>
              <a:gd name="connsiteX26" fmla="*/ 2836532 w 3324295"/>
              <a:gd name="connsiteY26" fmla="*/ 4122654 h 5150587"/>
              <a:gd name="connsiteX27" fmla="*/ 2836528 w 3324295"/>
              <a:gd name="connsiteY27" fmla="*/ 4122780 h 5150587"/>
              <a:gd name="connsiteX28" fmla="*/ 2815140 w 3324295"/>
              <a:gd name="connsiteY28" fmla="*/ 4367247 h 5150587"/>
              <a:gd name="connsiteX29" fmla="*/ 2815309 w 3324295"/>
              <a:gd name="connsiteY29" fmla="*/ 4367261 h 5150587"/>
              <a:gd name="connsiteX30" fmla="*/ 2784153 w 3324295"/>
              <a:gd name="connsiteY30" fmla="*/ 4723371 h 5150587"/>
              <a:gd name="connsiteX31" fmla="*/ 2859478 w 3324295"/>
              <a:gd name="connsiteY31" fmla="*/ 5009520 h 5150587"/>
              <a:gd name="connsiteX32" fmla="*/ 2859572 w 3324295"/>
              <a:gd name="connsiteY32" fmla="*/ 5009651 h 5150587"/>
              <a:gd name="connsiteX33" fmla="*/ 2859717 w 3324295"/>
              <a:gd name="connsiteY33" fmla="*/ 5009872 h 5150587"/>
              <a:gd name="connsiteX34" fmla="*/ 2884493 w 3324295"/>
              <a:gd name="connsiteY34" fmla="*/ 5038693 h 5150587"/>
              <a:gd name="connsiteX35" fmla="*/ 2874726 w 3324295"/>
              <a:gd name="connsiteY35" fmla="*/ 5150587 h 5150587"/>
              <a:gd name="connsiteX36" fmla="*/ 0 w 3324295"/>
              <a:gd name="connsiteY36" fmla="*/ 5150587 h 515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324295" h="5150587">
                <a:moveTo>
                  <a:pt x="462405" y="1"/>
                </a:moveTo>
                <a:lnTo>
                  <a:pt x="462405" y="196646"/>
                </a:lnTo>
                <a:lnTo>
                  <a:pt x="462405" y="513954"/>
                </a:lnTo>
                <a:lnTo>
                  <a:pt x="462405" y="710599"/>
                </a:lnTo>
                <a:cubicBezTo>
                  <a:pt x="462405" y="767370"/>
                  <a:pt x="508427" y="813392"/>
                  <a:pt x="565198" y="813392"/>
                </a:cubicBezTo>
                <a:lnTo>
                  <a:pt x="1485406" y="813392"/>
                </a:lnTo>
                <a:cubicBezTo>
                  <a:pt x="1542177" y="813392"/>
                  <a:pt x="1588199" y="767370"/>
                  <a:pt x="1588199" y="710599"/>
                </a:cubicBezTo>
                <a:lnTo>
                  <a:pt x="1588199" y="513954"/>
                </a:lnTo>
                <a:lnTo>
                  <a:pt x="1588199" y="196646"/>
                </a:lnTo>
                <a:lnTo>
                  <a:pt x="1588199" y="1"/>
                </a:lnTo>
                <a:close/>
                <a:moveTo>
                  <a:pt x="0" y="0"/>
                </a:moveTo>
                <a:lnTo>
                  <a:pt x="3324295" y="0"/>
                </a:lnTo>
                <a:lnTo>
                  <a:pt x="3324295" y="1"/>
                </a:lnTo>
                <a:lnTo>
                  <a:pt x="1750431" y="1"/>
                </a:lnTo>
                <a:lnTo>
                  <a:pt x="1750431" y="196646"/>
                </a:lnTo>
                <a:lnTo>
                  <a:pt x="1750431" y="513954"/>
                </a:lnTo>
                <a:lnTo>
                  <a:pt x="1750431" y="710599"/>
                </a:lnTo>
                <a:cubicBezTo>
                  <a:pt x="1750431" y="767370"/>
                  <a:pt x="1796453" y="813392"/>
                  <a:pt x="1853224" y="813392"/>
                </a:cubicBezTo>
                <a:lnTo>
                  <a:pt x="3253298" y="813392"/>
                </a:lnTo>
                <a:lnTo>
                  <a:pt x="2974322" y="4009543"/>
                </a:lnTo>
                <a:lnTo>
                  <a:pt x="2972083" y="4008913"/>
                </a:lnTo>
                <a:cubicBezTo>
                  <a:pt x="2967781" y="4008537"/>
                  <a:pt x="2963510" y="4008383"/>
                  <a:pt x="2959283" y="4008441"/>
                </a:cubicBezTo>
                <a:cubicBezTo>
                  <a:pt x="2900098" y="4009267"/>
                  <a:pt x="2849381" y="4051824"/>
                  <a:pt x="2838291" y="4109966"/>
                </a:cubicBezTo>
                <a:lnTo>
                  <a:pt x="2836694" y="4121490"/>
                </a:lnTo>
                <a:lnTo>
                  <a:pt x="2836641" y="4121485"/>
                </a:lnTo>
                <a:lnTo>
                  <a:pt x="2836550" y="4122529"/>
                </a:lnTo>
                <a:lnTo>
                  <a:pt x="2836532" y="4122654"/>
                </a:lnTo>
                <a:lnTo>
                  <a:pt x="2836528" y="4122780"/>
                </a:lnTo>
                <a:lnTo>
                  <a:pt x="2815140" y="4367247"/>
                </a:lnTo>
                <a:lnTo>
                  <a:pt x="2815309" y="4367261"/>
                </a:lnTo>
                <a:lnTo>
                  <a:pt x="2784153" y="4723371"/>
                </a:lnTo>
                <a:cubicBezTo>
                  <a:pt x="2774933" y="4828757"/>
                  <a:pt x="2803854" y="4928683"/>
                  <a:pt x="2859478" y="5009520"/>
                </a:cubicBezTo>
                <a:lnTo>
                  <a:pt x="2859572" y="5009651"/>
                </a:lnTo>
                <a:lnTo>
                  <a:pt x="2859717" y="5009872"/>
                </a:lnTo>
                <a:lnTo>
                  <a:pt x="2884493" y="5038693"/>
                </a:lnTo>
                <a:lnTo>
                  <a:pt x="2874726" y="5150587"/>
                </a:lnTo>
                <a:lnTo>
                  <a:pt x="0" y="5150587"/>
                </a:lnTo>
                <a:close/>
              </a:path>
            </a:pathLst>
          </a:custGeom>
          <a:solidFill>
            <a:srgbClr val="868789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500"/>
            </a:lvl1pPr>
          </a:lstStyle>
          <a:p>
            <a:endParaRPr lang="de-DE"/>
          </a:p>
        </p:txBody>
      </p:sp>
      <p:sp>
        <p:nvSpPr>
          <p:cNvPr id="7" name="Freihandform 6">
            <a:extLst>
              <a:ext uri="{FF2B5EF4-FFF2-40B4-BE49-F238E27FC236}">
                <a16:creationId xmlns:a16="http://schemas.microsoft.com/office/drawing/2014/main" id="{A7CB7F6D-4039-5942-D14A-A601272D9410}"/>
              </a:ext>
            </a:extLst>
          </p:cNvPr>
          <p:cNvSpPr/>
          <p:nvPr userDrawn="1"/>
        </p:nvSpPr>
        <p:spPr>
          <a:xfrm>
            <a:off x="2886918" y="-1"/>
            <a:ext cx="6257082" cy="5147044"/>
          </a:xfrm>
          <a:custGeom>
            <a:avLst/>
            <a:gdLst>
              <a:gd name="connsiteX0" fmla="*/ 450308 w 6257082"/>
              <a:gd name="connsiteY0" fmla="*/ 0 h 5147044"/>
              <a:gd name="connsiteX1" fmla="*/ 4904032 w 6257082"/>
              <a:gd name="connsiteY1" fmla="*/ 0 h 5147044"/>
              <a:gd name="connsiteX2" fmla="*/ 4904032 w 6257082"/>
              <a:gd name="connsiteY2" fmla="*/ 1 h 5147044"/>
              <a:gd name="connsiteX3" fmla="*/ 6257082 w 6257082"/>
              <a:gd name="connsiteY3" fmla="*/ 1 h 5147044"/>
              <a:gd name="connsiteX4" fmla="*/ 6257082 w 6257082"/>
              <a:gd name="connsiteY4" fmla="*/ 5147044 h 5147044"/>
              <a:gd name="connsiteX5" fmla="*/ 2302933 w 6257082"/>
              <a:gd name="connsiteY5" fmla="*/ 5147044 h 5147044"/>
              <a:gd name="connsiteX6" fmla="*/ 2302933 w 6257082"/>
              <a:gd name="connsiteY6" fmla="*/ 5147043 h 5147044"/>
              <a:gd name="connsiteX7" fmla="*/ 0 w 6257082"/>
              <a:gd name="connsiteY7" fmla="*/ 5147043 h 5147044"/>
              <a:gd name="connsiteX8" fmla="*/ 450308 w 6257082"/>
              <a:gd name="connsiteY8" fmla="*/ 0 h 514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82" h="5147044">
                <a:moveTo>
                  <a:pt x="450308" y="0"/>
                </a:moveTo>
                <a:lnTo>
                  <a:pt x="4904032" y="0"/>
                </a:lnTo>
                <a:lnTo>
                  <a:pt x="4904032" y="1"/>
                </a:lnTo>
                <a:lnTo>
                  <a:pt x="6257082" y="1"/>
                </a:lnTo>
                <a:lnTo>
                  <a:pt x="6257082" y="5147044"/>
                </a:lnTo>
                <a:lnTo>
                  <a:pt x="2302933" y="5147044"/>
                </a:lnTo>
                <a:lnTo>
                  <a:pt x="2302933" y="5147043"/>
                </a:lnTo>
                <a:lnTo>
                  <a:pt x="0" y="5147043"/>
                </a:lnTo>
                <a:lnTo>
                  <a:pt x="450308" y="0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44" name="Freihandform 43">
            <a:extLst>
              <a:ext uri="{FF2B5EF4-FFF2-40B4-BE49-F238E27FC236}">
                <a16:creationId xmlns:a16="http://schemas.microsoft.com/office/drawing/2014/main" id="{BD185E93-2938-A334-F811-F86677763D5C}"/>
              </a:ext>
            </a:extLst>
          </p:cNvPr>
          <p:cNvSpPr/>
          <p:nvPr userDrawn="1"/>
        </p:nvSpPr>
        <p:spPr>
          <a:xfrm>
            <a:off x="2724911" y="-1"/>
            <a:ext cx="6419089" cy="5150587"/>
          </a:xfrm>
          <a:custGeom>
            <a:avLst/>
            <a:gdLst>
              <a:gd name="connsiteX0" fmla="*/ 0 w 6419089"/>
              <a:gd name="connsiteY0" fmla="*/ 0 h 5150587"/>
              <a:gd name="connsiteX1" fmla="*/ 6419089 w 6419089"/>
              <a:gd name="connsiteY1" fmla="*/ 0 h 5150587"/>
              <a:gd name="connsiteX2" fmla="*/ 6419089 w 6419089"/>
              <a:gd name="connsiteY2" fmla="*/ 5150587 h 5150587"/>
              <a:gd name="connsiteX3" fmla="*/ 150076 w 6419089"/>
              <a:gd name="connsiteY3" fmla="*/ 5150587 h 5150587"/>
              <a:gd name="connsiteX4" fmla="*/ 610669 w 6419089"/>
              <a:gd name="connsiteY4" fmla="*/ 1 h 5150587"/>
              <a:gd name="connsiteX5" fmla="*/ 0 w 6419089"/>
              <a:gd name="connsiteY5" fmla="*/ 1 h 515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19089" h="5150587">
                <a:moveTo>
                  <a:pt x="0" y="0"/>
                </a:moveTo>
                <a:lnTo>
                  <a:pt x="6419089" y="0"/>
                </a:lnTo>
                <a:lnTo>
                  <a:pt x="6419089" y="5150587"/>
                </a:lnTo>
                <a:lnTo>
                  <a:pt x="150076" y="5150587"/>
                </a:lnTo>
                <a:lnTo>
                  <a:pt x="610669" y="1"/>
                </a:lnTo>
                <a:lnTo>
                  <a:pt x="0" y="1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F172BA6-88F2-397E-E75F-57B1C4154CDF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3575792" y="1780580"/>
            <a:ext cx="4123456" cy="3007285"/>
          </a:xfrm>
        </p:spPr>
        <p:txBody>
          <a:bodyPr>
            <a:noAutofit/>
          </a:bodyPr>
          <a:lstStyle>
            <a:lvl1pPr marL="180000" indent="-18000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SzPct val="120000"/>
              <a:buFont typeface="Arial" panose="020B0604020202020204" pitchFamily="34" charset="0"/>
              <a:buChar char="•"/>
              <a:defRPr sz="135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01F0478-6188-D1EF-AD83-6D4BA56D6956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3575790" y="1470532"/>
            <a:ext cx="4123456" cy="26432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350" b="0" i="0">
                <a:solidFill>
                  <a:schemeClr val="tx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Überschrift:</a:t>
            </a:r>
          </a:p>
        </p:txBody>
      </p:sp>
      <p:pic>
        <p:nvPicPr>
          <p:cNvPr id="45" name="Grafik 44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8B5CB07D-C08D-F4F7-CBA7-C5408F9B1D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13" name="Freihandform 12">
            <a:extLst>
              <a:ext uri="{FF2B5EF4-FFF2-40B4-BE49-F238E27FC236}">
                <a16:creationId xmlns:a16="http://schemas.microsoft.com/office/drawing/2014/main" id="{F90666B8-6FF6-0C60-8355-68E8B37D5E43}"/>
              </a:ext>
            </a:extLst>
          </p:cNvPr>
          <p:cNvSpPr/>
          <p:nvPr userDrawn="1"/>
        </p:nvSpPr>
        <p:spPr>
          <a:xfrm rot="300000">
            <a:off x="2794388" y="4046617"/>
            <a:ext cx="1166385" cy="1166446"/>
          </a:xfrm>
          <a:custGeom>
            <a:avLst/>
            <a:gdLst>
              <a:gd name="connsiteX0" fmla="*/ 1325084 w 13759235"/>
              <a:gd name="connsiteY0" fmla="*/ 7620 h 13759953"/>
              <a:gd name="connsiteX1" fmla="*/ 1475997 w 13759235"/>
              <a:gd name="connsiteY1" fmla="*/ 0 h 13759953"/>
              <a:gd name="connsiteX2" fmla="*/ 2944373 w 13759235"/>
              <a:gd name="connsiteY2" fmla="*/ 1325086 h 13759953"/>
              <a:gd name="connsiteX3" fmla="*/ 2950393 w 13759235"/>
              <a:gd name="connsiteY3" fmla="*/ 1444312 h 13759953"/>
              <a:gd name="connsiteX4" fmla="*/ 2952795 w 13759235"/>
              <a:gd name="connsiteY4" fmla="*/ 1444312 h 13759953"/>
              <a:gd name="connsiteX5" fmla="*/ 2952795 w 13759235"/>
              <a:gd name="connsiteY5" fmla="*/ 1575417 h 13759953"/>
              <a:gd name="connsiteX6" fmla="*/ 2953367 w 13759235"/>
              <a:gd name="connsiteY6" fmla="*/ 1575418 h 13759953"/>
              <a:gd name="connsiteX7" fmla="*/ 2953367 w 13759235"/>
              <a:gd name="connsiteY7" fmla="*/ 5153711 h 13759953"/>
              <a:gd name="connsiteX8" fmla="*/ 2956537 w 13759235"/>
              <a:gd name="connsiteY8" fmla="*/ 5153711 h 13759953"/>
              <a:gd name="connsiteX9" fmla="*/ 2956536 w 13759235"/>
              <a:gd name="connsiteY9" fmla="*/ 8593112 h 13759953"/>
              <a:gd name="connsiteX10" fmla="*/ 3334563 w 13759235"/>
              <a:gd name="connsiteY10" fmla="*/ 9830684 h 13759953"/>
              <a:gd name="connsiteX11" fmla="*/ 3460305 w 13759235"/>
              <a:gd name="connsiteY11" fmla="*/ 9998835 h 13759953"/>
              <a:gd name="connsiteX12" fmla="*/ 3601680 w 13759235"/>
              <a:gd name="connsiteY12" fmla="*/ 10154387 h 13759953"/>
              <a:gd name="connsiteX13" fmla="*/ 5166840 w 13759235"/>
              <a:gd name="connsiteY13" fmla="*/ 10802700 h 13759953"/>
              <a:gd name="connsiteX14" fmla="*/ 8606242 w 13759235"/>
              <a:gd name="connsiteY14" fmla="*/ 10802701 h 13759953"/>
              <a:gd name="connsiteX15" fmla="*/ 8606243 w 13759235"/>
              <a:gd name="connsiteY15" fmla="*/ 10806584 h 13759953"/>
              <a:gd name="connsiteX16" fmla="*/ 12183820 w 13759235"/>
              <a:gd name="connsiteY16" fmla="*/ 10806584 h 13759953"/>
              <a:gd name="connsiteX17" fmla="*/ 12183820 w 13759235"/>
              <a:gd name="connsiteY17" fmla="*/ 10807158 h 13759953"/>
              <a:gd name="connsiteX18" fmla="*/ 12314924 w 13759235"/>
              <a:gd name="connsiteY18" fmla="*/ 10807159 h 13759953"/>
              <a:gd name="connsiteX19" fmla="*/ 12314924 w 13759235"/>
              <a:gd name="connsiteY19" fmla="*/ 10809558 h 13759953"/>
              <a:gd name="connsiteX20" fmla="*/ 12434149 w 13759235"/>
              <a:gd name="connsiteY20" fmla="*/ 10815579 h 13759953"/>
              <a:gd name="connsiteX21" fmla="*/ 13759235 w 13759235"/>
              <a:gd name="connsiteY21" fmla="*/ 12283955 h 13759953"/>
              <a:gd name="connsiteX22" fmla="*/ 12434149 w 13759235"/>
              <a:gd name="connsiteY22" fmla="*/ 13752333 h 13759953"/>
              <a:gd name="connsiteX23" fmla="*/ 12297080 w 13759235"/>
              <a:gd name="connsiteY23" fmla="*/ 13759254 h 13759953"/>
              <a:gd name="connsiteX24" fmla="*/ 12297079 w 13759235"/>
              <a:gd name="connsiteY24" fmla="*/ 13759878 h 13759953"/>
              <a:gd name="connsiteX25" fmla="*/ 12284716 w 13759235"/>
              <a:gd name="connsiteY25" fmla="*/ 13759879 h 13759953"/>
              <a:gd name="connsiteX26" fmla="*/ 12283237 w 13759235"/>
              <a:gd name="connsiteY26" fmla="*/ 13759953 h 13759953"/>
              <a:gd name="connsiteX27" fmla="*/ 12281758 w 13759235"/>
              <a:gd name="connsiteY27" fmla="*/ 13759878 h 13759953"/>
              <a:gd name="connsiteX28" fmla="*/ 9386890 w 13759235"/>
              <a:gd name="connsiteY28" fmla="*/ 13759879 h 13759953"/>
              <a:gd name="connsiteX29" fmla="*/ 9386890 w 13759235"/>
              <a:gd name="connsiteY29" fmla="*/ 13757874 h 13759953"/>
              <a:gd name="connsiteX30" fmla="*/ 5170008 w 13759235"/>
              <a:gd name="connsiteY30" fmla="*/ 13757874 h 13759953"/>
              <a:gd name="connsiteX31" fmla="*/ 1184626 w 13759235"/>
              <a:gd name="connsiteY31" fmla="*/ 11878382 h 13759953"/>
              <a:gd name="connsiteX32" fmla="*/ 1182706 w 13759235"/>
              <a:gd name="connsiteY32" fmla="*/ 11875939 h 13759953"/>
              <a:gd name="connsiteX33" fmla="*/ 1181457 w 13759235"/>
              <a:gd name="connsiteY33" fmla="*/ 11874497 h 13759953"/>
              <a:gd name="connsiteX34" fmla="*/ 2078 w 13759235"/>
              <a:gd name="connsiteY34" fmla="*/ 8589227 h 13759953"/>
              <a:gd name="connsiteX35" fmla="*/ 2078 w 13759235"/>
              <a:gd name="connsiteY35" fmla="*/ 4372346 h 13759953"/>
              <a:gd name="connsiteX36" fmla="*/ 74 w 13759235"/>
              <a:gd name="connsiteY36" fmla="*/ 4372346 h 13759953"/>
              <a:gd name="connsiteX37" fmla="*/ 75 w 13759235"/>
              <a:gd name="connsiteY37" fmla="*/ 1477482 h 13759953"/>
              <a:gd name="connsiteX38" fmla="*/ 0 w 13759235"/>
              <a:gd name="connsiteY38" fmla="*/ 1475998 h 13759953"/>
              <a:gd name="connsiteX39" fmla="*/ 75 w 13759235"/>
              <a:gd name="connsiteY39" fmla="*/ 1474514 h 13759953"/>
              <a:gd name="connsiteX40" fmla="*/ 74 w 13759235"/>
              <a:gd name="connsiteY40" fmla="*/ 1462157 h 13759953"/>
              <a:gd name="connsiteX41" fmla="*/ 698 w 13759235"/>
              <a:gd name="connsiteY41" fmla="*/ 1462156 h 13759953"/>
              <a:gd name="connsiteX42" fmla="*/ 7620 w 13759235"/>
              <a:gd name="connsiteY42" fmla="*/ 1325086 h 13759953"/>
              <a:gd name="connsiteX43" fmla="*/ 1325084 w 13759235"/>
              <a:gd name="connsiteY43" fmla="*/ 7620 h 13759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3759235" h="13759953">
                <a:moveTo>
                  <a:pt x="1325084" y="7620"/>
                </a:moveTo>
                <a:cubicBezTo>
                  <a:pt x="1374703" y="2581"/>
                  <a:pt x="1425048" y="0"/>
                  <a:pt x="1475997" y="0"/>
                </a:cubicBezTo>
                <a:cubicBezTo>
                  <a:pt x="2240219" y="0"/>
                  <a:pt x="2868787" y="580805"/>
                  <a:pt x="2944373" y="1325086"/>
                </a:cubicBezTo>
                <a:lnTo>
                  <a:pt x="2950393" y="1444312"/>
                </a:lnTo>
                <a:lnTo>
                  <a:pt x="2952795" y="1444312"/>
                </a:lnTo>
                <a:lnTo>
                  <a:pt x="2952795" y="1575417"/>
                </a:lnTo>
                <a:lnTo>
                  <a:pt x="2953367" y="1575418"/>
                </a:lnTo>
                <a:lnTo>
                  <a:pt x="2953367" y="5153711"/>
                </a:lnTo>
                <a:lnTo>
                  <a:pt x="2956537" y="5153711"/>
                </a:lnTo>
                <a:lnTo>
                  <a:pt x="2956536" y="8593112"/>
                </a:lnTo>
                <a:cubicBezTo>
                  <a:pt x="2956536" y="9051535"/>
                  <a:pt x="3095897" y="9477411"/>
                  <a:pt x="3334563" y="9830684"/>
                </a:cubicBezTo>
                <a:lnTo>
                  <a:pt x="3460305" y="9998835"/>
                </a:lnTo>
                <a:lnTo>
                  <a:pt x="3601680" y="10154387"/>
                </a:lnTo>
                <a:cubicBezTo>
                  <a:pt x="4002241" y="10554947"/>
                  <a:pt x="4555609" y="10802700"/>
                  <a:pt x="5166840" y="10802700"/>
                </a:cubicBezTo>
                <a:lnTo>
                  <a:pt x="8606242" y="10802701"/>
                </a:lnTo>
                <a:lnTo>
                  <a:pt x="8606243" y="10806584"/>
                </a:lnTo>
                <a:lnTo>
                  <a:pt x="12183820" y="10806584"/>
                </a:lnTo>
                <a:lnTo>
                  <a:pt x="12183820" y="10807158"/>
                </a:lnTo>
                <a:lnTo>
                  <a:pt x="12314924" y="10807159"/>
                </a:lnTo>
                <a:lnTo>
                  <a:pt x="12314924" y="10809558"/>
                </a:lnTo>
                <a:lnTo>
                  <a:pt x="12434149" y="10815579"/>
                </a:lnTo>
                <a:cubicBezTo>
                  <a:pt x="13178430" y="10891165"/>
                  <a:pt x="13759237" y="11519732"/>
                  <a:pt x="13759235" y="12283955"/>
                </a:cubicBezTo>
                <a:cubicBezTo>
                  <a:pt x="13759235" y="13048179"/>
                  <a:pt x="13178431" y="13676748"/>
                  <a:pt x="12434149" y="13752333"/>
                </a:cubicBezTo>
                <a:lnTo>
                  <a:pt x="12297080" y="13759254"/>
                </a:lnTo>
                <a:lnTo>
                  <a:pt x="12297079" y="13759878"/>
                </a:lnTo>
                <a:lnTo>
                  <a:pt x="12284716" y="13759879"/>
                </a:lnTo>
                <a:lnTo>
                  <a:pt x="12283237" y="13759953"/>
                </a:lnTo>
                <a:lnTo>
                  <a:pt x="12281758" y="13759878"/>
                </a:lnTo>
                <a:lnTo>
                  <a:pt x="9386890" y="13759879"/>
                </a:lnTo>
                <a:lnTo>
                  <a:pt x="9386890" y="13757874"/>
                </a:lnTo>
                <a:lnTo>
                  <a:pt x="5170008" y="13757874"/>
                </a:lnTo>
                <a:cubicBezTo>
                  <a:pt x="3565521" y="13757874"/>
                  <a:pt x="2131919" y="13026235"/>
                  <a:pt x="1184626" y="11878382"/>
                </a:cubicBezTo>
                <a:lnTo>
                  <a:pt x="1182706" y="11875939"/>
                </a:lnTo>
                <a:lnTo>
                  <a:pt x="1181457" y="11874497"/>
                </a:lnTo>
                <a:cubicBezTo>
                  <a:pt x="444674" y="10981723"/>
                  <a:pt x="2078" y="9837162"/>
                  <a:pt x="2078" y="8589227"/>
                </a:cubicBezTo>
                <a:lnTo>
                  <a:pt x="2078" y="4372346"/>
                </a:lnTo>
                <a:lnTo>
                  <a:pt x="74" y="4372346"/>
                </a:lnTo>
                <a:lnTo>
                  <a:pt x="75" y="1477482"/>
                </a:lnTo>
                <a:lnTo>
                  <a:pt x="0" y="1475998"/>
                </a:lnTo>
                <a:lnTo>
                  <a:pt x="75" y="1474514"/>
                </a:lnTo>
                <a:lnTo>
                  <a:pt x="74" y="1462157"/>
                </a:lnTo>
                <a:lnTo>
                  <a:pt x="698" y="1462156"/>
                </a:lnTo>
                <a:lnTo>
                  <a:pt x="7620" y="1325086"/>
                </a:lnTo>
                <a:cubicBezTo>
                  <a:pt x="78167" y="630424"/>
                  <a:pt x="630422" y="78167"/>
                  <a:pt x="1325084" y="76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78A8D3D2-924E-BA59-33BD-6619C6A6B7F4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19" name="Freihandform 18">
              <a:extLst>
                <a:ext uri="{FF2B5EF4-FFF2-40B4-BE49-F238E27FC236}">
                  <a16:creationId xmlns:a16="http://schemas.microsoft.com/office/drawing/2014/main" id="{3252FB02-8DA3-1147-3ABF-3F905B7B89B9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D2F0C10D-7894-70DC-DD77-19C02C65E7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21" name="Freihandform 20">
            <a:extLst>
              <a:ext uri="{FF2B5EF4-FFF2-40B4-BE49-F238E27FC236}">
                <a16:creationId xmlns:a16="http://schemas.microsoft.com/office/drawing/2014/main" id="{4B4CA1AC-9EE8-F523-3046-41269EF06B8B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22" name="Textplatzhalter 2">
            <a:extLst>
              <a:ext uri="{FF2B5EF4-FFF2-40B4-BE49-F238E27FC236}">
                <a16:creationId xmlns:a16="http://schemas.microsoft.com/office/drawing/2014/main" id="{5F9C42B8-1883-D16C-D6D0-DC9CF31675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buNone/>
              <a:defRPr sz="17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3F6E2250-77D4-E6E0-BEAD-83129EA543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13604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ild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fik 36" descr="Ein Bild, das Landfahrzeug, Fahrzeug, Rad, Reifen enthält.&#10;&#10;Automatisch generierte Beschreibung">
            <a:extLst>
              <a:ext uri="{FF2B5EF4-FFF2-40B4-BE49-F238E27FC236}">
                <a16:creationId xmlns:a16="http://schemas.microsoft.com/office/drawing/2014/main" id="{2A89CC4E-BF2A-1E26-4E74-E8275F8086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757" t="4842" r="28175" b="10060"/>
          <a:stretch/>
        </p:blipFill>
        <p:spPr>
          <a:xfrm>
            <a:off x="-1267" y="-2"/>
            <a:ext cx="4736592" cy="5143502"/>
          </a:xfrm>
          <a:custGeom>
            <a:avLst/>
            <a:gdLst>
              <a:gd name="connsiteX0" fmla="*/ 0 w 4736592"/>
              <a:gd name="connsiteY0" fmla="*/ 0 h 5143502"/>
              <a:gd name="connsiteX1" fmla="*/ 4736592 w 4736592"/>
              <a:gd name="connsiteY1" fmla="*/ 0 h 5143502"/>
              <a:gd name="connsiteX2" fmla="*/ 4736592 w 4736592"/>
              <a:gd name="connsiteY2" fmla="*/ 7087 h 5143502"/>
              <a:gd name="connsiteX3" fmla="*/ 4571211 w 4736592"/>
              <a:gd name="connsiteY3" fmla="*/ 7087 h 5143502"/>
              <a:gd name="connsiteX4" fmla="*/ 4122879 w 4736592"/>
              <a:gd name="connsiteY4" fmla="*/ 5143502 h 5143502"/>
              <a:gd name="connsiteX5" fmla="*/ 0 w 4736592"/>
              <a:gd name="connsiteY5" fmla="*/ 5143502 h 51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36592" h="5143502">
                <a:moveTo>
                  <a:pt x="0" y="0"/>
                </a:moveTo>
                <a:lnTo>
                  <a:pt x="4736592" y="0"/>
                </a:lnTo>
                <a:lnTo>
                  <a:pt x="4736592" y="7087"/>
                </a:lnTo>
                <a:lnTo>
                  <a:pt x="4571211" y="7087"/>
                </a:lnTo>
                <a:lnTo>
                  <a:pt x="4122879" y="5143502"/>
                </a:lnTo>
                <a:lnTo>
                  <a:pt x="0" y="5143502"/>
                </a:lnTo>
                <a:close/>
              </a:path>
            </a:pathLst>
          </a:custGeom>
        </p:spPr>
      </p:pic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10BBFA6C-0CAA-CD3E-AFC5-A4E90720363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267" y="7085"/>
            <a:ext cx="4496820" cy="5150587"/>
          </a:xfrm>
          <a:custGeom>
            <a:avLst/>
            <a:gdLst>
              <a:gd name="connsiteX0" fmla="*/ 0 w 4496820"/>
              <a:gd name="connsiteY0" fmla="*/ 0 h 5150587"/>
              <a:gd name="connsiteX1" fmla="*/ 463673 w 4496820"/>
              <a:gd name="connsiteY1" fmla="*/ 0 h 5150587"/>
              <a:gd name="connsiteX2" fmla="*/ 463673 w 4496820"/>
              <a:gd name="connsiteY2" fmla="*/ 189561 h 5150587"/>
              <a:gd name="connsiteX3" fmla="*/ 463673 w 4496820"/>
              <a:gd name="connsiteY3" fmla="*/ 506869 h 5150587"/>
              <a:gd name="connsiteX4" fmla="*/ 463673 w 4496820"/>
              <a:gd name="connsiteY4" fmla="*/ 703514 h 5150587"/>
              <a:gd name="connsiteX5" fmla="*/ 566466 w 4496820"/>
              <a:gd name="connsiteY5" fmla="*/ 806307 h 5150587"/>
              <a:gd name="connsiteX6" fmla="*/ 1486674 w 4496820"/>
              <a:gd name="connsiteY6" fmla="*/ 806307 h 5150587"/>
              <a:gd name="connsiteX7" fmla="*/ 1589467 w 4496820"/>
              <a:gd name="connsiteY7" fmla="*/ 703514 h 5150587"/>
              <a:gd name="connsiteX8" fmla="*/ 1589467 w 4496820"/>
              <a:gd name="connsiteY8" fmla="*/ 506869 h 5150587"/>
              <a:gd name="connsiteX9" fmla="*/ 1589467 w 4496820"/>
              <a:gd name="connsiteY9" fmla="*/ 189561 h 5150587"/>
              <a:gd name="connsiteX10" fmla="*/ 1589467 w 4496820"/>
              <a:gd name="connsiteY10" fmla="*/ 0 h 5150587"/>
              <a:gd name="connsiteX11" fmla="*/ 1751699 w 4496820"/>
              <a:gd name="connsiteY11" fmla="*/ 0 h 5150587"/>
              <a:gd name="connsiteX12" fmla="*/ 1751699 w 4496820"/>
              <a:gd name="connsiteY12" fmla="*/ 189561 h 5150587"/>
              <a:gd name="connsiteX13" fmla="*/ 1751699 w 4496820"/>
              <a:gd name="connsiteY13" fmla="*/ 506869 h 5150587"/>
              <a:gd name="connsiteX14" fmla="*/ 1751699 w 4496820"/>
              <a:gd name="connsiteY14" fmla="*/ 703514 h 5150587"/>
              <a:gd name="connsiteX15" fmla="*/ 1854492 w 4496820"/>
              <a:gd name="connsiteY15" fmla="*/ 806307 h 5150587"/>
              <a:gd name="connsiteX16" fmla="*/ 4496820 w 4496820"/>
              <a:gd name="connsiteY16" fmla="*/ 806307 h 5150587"/>
              <a:gd name="connsiteX17" fmla="*/ 4217914 w 4496820"/>
              <a:gd name="connsiteY17" fmla="*/ 4001657 h 5150587"/>
              <a:gd name="connsiteX18" fmla="*/ 4209749 w 4496820"/>
              <a:gd name="connsiteY18" fmla="*/ 4001356 h 5150587"/>
              <a:gd name="connsiteX19" fmla="*/ 4088757 w 4496820"/>
              <a:gd name="connsiteY19" fmla="*/ 4102881 h 5150587"/>
              <a:gd name="connsiteX20" fmla="*/ 4087160 w 4496820"/>
              <a:gd name="connsiteY20" fmla="*/ 4114405 h 5150587"/>
              <a:gd name="connsiteX21" fmla="*/ 4087107 w 4496820"/>
              <a:gd name="connsiteY21" fmla="*/ 4114400 h 5150587"/>
              <a:gd name="connsiteX22" fmla="*/ 4087016 w 4496820"/>
              <a:gd name="connsiteY22" fmla="*/ 4115444 h 5150587"/>
              <a:gd name="connsiteX23" fmla="*/ 4086998 w 4496820"/>
              <a:gd name="connsiteY23" fmla="*/ 4115569 h 5150587"/>
              <a:gd name="connsiteX24" fmla="*/ 4086994 w 4496820"/>
              <a:gd name="connsiteY24" fmla="*/ 4115695 h 5150587"/>
              <a:gd name="connsiteX25" fmla="*/ 4065606 w 4496820"/>
              <a:gd name="connsiteY25" fmla="*/ 4360162 h 5150587"/>
              <a:gd name="connsiteX26" fmla="*/ 4065775 w 4496820"/>
              <a:gd name="connsiteY26" fmla="*/ 4360176 h 5150587"/>
              <a:gd name="connsiteX27" fmla="*/ 4034619 w 4496820"/>
              <a:gd name="connsiteY27" fmla="*/ 4716286 h 5150587"/>
              <a:gd name="connsiteX28" fmla="*/ 4109944 w 4496820"/>
              <a:gd name="connsiteY28" fmla="*/ 5002435 h 5150587"/>
              <a:gd name="connsiteX29" fmla="*/ 4110038 w 4496820"/>
              <a:gd name="connsiteY29" fmla="*/ 5002566 h 5150587"/>
              <a:gd name="connsiteX30" fmla="*/ 4110183 w 4496820"/>
              <a:gd name="connsiteY30" fmla="*/ 5002787 h 5150587"/>
              <a:gd name="connsiteX31" fmla="*/ 4128654 w 4496820"/>
              <a:gd name="connsiteY31" fmla="*/ 5024274 h 5150587"/>
              <a:gd name="connsiteX32" fmla="*/ 4117629 w 4496820"/>
              <a:gd name="connsiteY32" fmla="*/ 5150587 h 5150587"/>
              <a:gd name="connsiteX33" fmla="*/ 0 w 4496820"/>
              <a:gd name="connsiteY33" fmla="*/ 5150587 h 515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96820" h="5150587">
                <a:moveTo>
                  <a:pt x="0" y="0"/>
                </a:moveTo>
                <a:lnTo>
                  <a:pt x="463673" y="0"/>
                </a:lnTo>
                <a:lnTo>
                  <a:pt x="463673" y="189561"/>
                </a:lnTo>
                <a:lnTo>
                  <a:pt x="463673" y="506869"/>
                </a:lnTo>
                <a:lnTo>
                  <a:pt x="463673" y="703514"/>
                </a:lnTo>
                <a:cubicBezTo>
                  <a:pt x="463673" y="760285"/>
                  <a:pt x="509695" y="806307"/>
                  <a:pt x="566466" y="806307"/>
                </a:cubicBezTo>
                <a:lnTo>
                  <a:pt x="1486674" y="806307"/>
                </a:lnTo>
                <a:cubicBezTo>
                  <a:pt x="1543445" y="806307"/>
                  <a:pt x="1589467" y="760285"/>
                  <a:pt x="1589467" y="703514"/>
                </a:cubicBezTo>
                <a:lnTo>
                  <a:pt x="1589467" y="506869"/>
                </a:lnTo>
                <a:lnTo>
                  <a:pt x="1589467" y="189561"/>
                </a:lnTo>
                <a:lnTo>
                  <a:pt x="1589467" y="0"/>
                </a:lnTo>
                <a:lnTo>
                  <a:pt x="1751699" y="0"/>
                </a:lnTo>
                <a:lnTo>
                  <a:pt x="1751699" y="189561"/>
                </a:lnTo>
                <a:lnTo>
                  <a:pt x="1751699" y="506869"/>
                </a:lnTo>
                <a:lnTo>
                  <a:pt x="1751699" y="703514"/>
                </a:lnTo>
                <a:cubicBezTo>
                  <a:pt x="1751699" y="760285"/>
                  <a:pt x="1797721" y="806307"/>
                  <a:pt x="1854492" y="806307"/>
                </a:cubicBezTo>
                <a:lnTo>
                  <a:pt x="4496820" y="806307"/>
                </a:lnTo>
                <a:lnTo>
                  <a:pt x="4217914" y="4001657"/>
                </a:lnTo>
                <a:lnTo>
                  <a:pt x="4209749" y="4001356"/>
                </a:lnTo>
                <a:cubicBezTo>
                  <a:pt x="4150564" y="4002182"/>
                  <a:pt x="4099847" y="4044739"/>
                  <a:pt x="4088757" y="4102881"/>
                </a:cubicBezTo>
                <a:lnTo>
                  <a:pt x="4087160" y="4114405"/>
                </a:lnTo>
                <a:lnTo>
                  <a:pt x="4087107" y="4114400"/>
                </a:lnTo>
                <a:lnTo>
                  <a:pt x="4087016" y="4115444"/>
                </a:lnTo>
                <a:lnTo>
                  <a:pt x="4086998" y="4115569"/>
                </a:lnTo>
                <a:lnTo>
                  <a:pt x="4086994" y="4115695"/>
                </a:lnTo>
                <a:lnTo>
                  <a:pt x="4065606" y="4360162"/>
                </a:lnTo>
                <a:lnTo>
                  <a:pt x="4065775" y="4360176"/>
                </a:lnTo>
                <a:lnTo>
                  <a:pt x="4034619" y="4716286"/>
                </a:lnTo>
                <a:cubicBezTo>
                  <a:pt x="4025399" y="4821672"/>
                  <a:pt x="4054320" y="4921598"/>
                  <a:pt x="4109944" y="5002435"/>
                </a:cubicBezTo>
                <a:lnTo>
                  <a:pt x="4110038" y="5002566"/>
                </a:lnTo>
                <a:lnTo>
                  <a:pt x="4110183" y="5002787"/>
                </a:lnTo>
                <a:lnTo>
                  <a:pt x="4128654" y="5024274"/>
                </a:lnTo>
                <a:lnTo>
                  <a:pt x="4117629" y="5150587"/>
                </a:lnTo>
                <a:lnTo>
                  <a:pt x="0" y="5150587"/>
                </a:lnTo>
                <a:close/>
              </a:path>
            </a:pathLst>
          </a:custGeom>
          <a:solidFill>
            <a:srgbClr val="868789"/>
          </a:solidFill>
        </p:spPr>
        <p:txBody>
          <a:bodyPr wrap="square" anchor="ctr">
            <a:noAutofit/>
          </a:bodyPr>
          <a:lstStyle>
            <a:lvl1pPr algn="ctr">
              <a:defRPr sz="2500"/>
            </a:lvl1pPr>
          </a:lstStyle>
          <a:p>
            <a:endParaRPr lang="de-DE"/>
          </a:p>
        </p:txBody>
      </p:sp>
      <p:sp>
        <p:nvSpPr>
          <p:cNvPr id="31" name="Freihandform 30">
            <a:extLst>
              <a:ext uri="{FF2B5EF4-FFF2-40B4-BE49-F238E27FC236}">
                <a16:creationId xmlns:a16="http://schemas.microsoft.com/office/drawing/2014/main" id="{0C6C344B-2EC7-4E51-E84B-D03F07C6D1E8}"/>
              </a:ext>
            </a:extLst>
          </p:cNvPr>
          <p:cNvSpPr/>
          <p:nvPr userDrawn="1"/>
        </p:nvSpPr>
        <p:spPr>
          <a:xfrm>
            <a:off x="4116279" y="-1"/>
            <a:ext cx="5027721" cy="5147044"/>
          </a:xfrm>
          <a:custGeom>
            <a:avLst/>
            <a:gdLst>
              <a:gd name="connsiteX0" fmla="*/ 450308 w 5027721"/>
              <a:gd name="connsiteY0" fmla="*/ 0 h 5147044"/>
              <a:gd name="connsiteX1" fmla="*/ 4904032 w 5027721"/>
              <a:gd name="connsiteY1" fmla="*/ 0 h 5147044"/>
              <a:gd name="connsiteX2" fmla="*/ 4904032 w 5027721"/>
              <a:gd name="connsiteY2" fmla="*/ 1 h 5147044"/>
              <a:gd name="connsiteX3" fmla="*/ 5027721 w 5027721"/>
              <a:gd name="connsiteY3" fmla="*/ 1 h 5147044"/>
              <a:gd name="connsiteX4" fmla="*/ 5027721 w 5027721"/>
              <a:gd name="connsiteY4" fmla="*/ 5147044 h 5147044"/>
              <a:gd name="connsiteX5" fmla="*/ 2302933 w 5027721"/>
              <a:gd name="connsiteY5" fmla="*/ 5147044 h 5147044"/>
              <a:gd name="connsiteX6" fmla="*/ 2302933 w 5027721"/>
              <a:gd name="connsiteY6" fmla="*/ 5147043 h 5147044"/>
              <a:gd name="connsiteX7" fmla="*/ 0 w 5027721"/>
              <a:gd name="connsiteY7" fmla="*/ 5147043 h 5147044"/>
              <a:gd name="connsiteX8" fmla="*/ 450308 w 5027721"/>
              <a:gd name="connsiteY8" fmla="*/ 0 h 514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27721" h="5147044">
                <a:moveTo>
                  <a:pt x="450308" y="0"/>
                </a:moveTo>
                <a:lnTo>
                  <a:pt x="4904032" y="0"/>
                </a:lnTo>
                <a:lnTo>
                  <a:pt x="4904032" y="1"/>
                </a:lnTo>
                <a:lnTo>
                  <a:pt x="5027721" y="1"/>
                </a:lnTo>
                <a:lnTo>
                  <a:pt x="5027721" y="5147044"/>
                </a:lnTo>
                <a:lnTo>
                  <a:pt x="2302933" y="5147044"/>
                </a:lnTo>
                <a:lnTo>
                  <a:pt x="2302933" y="5147043"/>
                </a:lnTo>
                <a:lnTo>
                  <a:pt x="0" y="5147043"/>
                </a:lnTo>
                <a:lnTo>
                  <a:pt x="450308" y="0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3" name="Freihandform 2">
            <a:extLst>
              <a:ext uri="{FF2B5EF4-FFF2-40B4-BE49-F238E27FC236}">
                <a16:creationId xmlns:a16="http://schemas.microsoft.com/office/drawing/2014/main" id="{BB4C9D4F-DA9E-6B85-F0FF-417505233CED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6C36207-FBED-A81E-5142-1A67F31AC30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685770" y="1987143"/>
            <a:ext cx="3798168" cy="2800722"/>
          </a:xfrm>
        </p:spPr>
        <p:txBody>
          <a:bodyPr>
            <a:noAutofit/>
          </a:bodyPr>
          <a:lstStyle>
            <a:lvl1pPr marL="180000" indent="-18000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SzPct val="120000"/>
              <a:buFont typeface="Arial" panose="020B0604020202020204" pitchFamily="34" charset="0"/>
              <a:buChar char="•"/>
              <a:defRPr sz="135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  <a:p>
            <a:pPr lvl="0"/>
            <a:endParaRPr lang="de-D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8C943C3-34FF-F6F3-47FB-E3C12D234D63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4685768" y="1470532"/>
            <a:ext cx="3798168" cy="47095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350" b="0" i="0">
                <a:solidFill>
                  <a:schemeClr val="tx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Überschrift:</a:t>
            </a:r>
          </a:p>
        </p:txBody>
      </p:sp>
      <p:pic>
        <p:nvPicPr>
          <p:cNvPr id="19" name="Grafik 18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057C3E89-5F3E-4670-7A1A-0F33888CEF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2" name="Textplatzhalter 2">
            <a:extLst>
              <a:ext uri="{FF2B5EF4-FFF2-40B4-BE49-F238E27FC236}">
                <a16:creationId xmlns:a16="http://schemas.microsoft.com/office/drawing/2014/main" id="{97E6E941-F806-7A98-58D3-8A7DF122BA9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buNone/>
              <a:defRPr sz="17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sp>
        <p:nvSpPr>
          <p:cNvPr id="14" name="Freihandform 13">
            <a:extLst>
              <a:ext uri="{FF2B5EF4-FFF2-40B4-BE49-F238E27FC236}">
                <a16:creationId xmlns:a16="http://schemas.microsoft.com/office/drawing/2014/main" id="{B270BE2A-43F9-778F-D882-3B961BA76262}"/>
              </a:ext>
            </a:extLst>
          </p:cNvPr>
          <p:cNvSpPr/>
          <p:nvPr userDrawn="1"/>
        </p:nvSpPr>
        <p:spPr>
          <a:xfrm rot="300000">
            <a:off x="4043586" y="4046617"/>
            <a:ext cx="1166385" cy="1166446"/>
          </a:xfrm>
          <a:custGeom>
            <a:avLst/>
            <a:gdLst>
              <a:gd name="connsiteX0" fmla="*/ 1325084 w 13759235"/>
              <a:gd name="connsiteY0" fmla="*/ 7620 h 13759953"/>
              <a:gd name="connsiteX1" fmla="*/ 1475997 w 13759235"/>
              <a:gd name="connsiteY1" fmla="*/ 0 h 13759953"/>
              <a:gd name="connsiteX2" fmla="*/ 2944373 w 13759235"/>
              <a:gd name="connsiteY2" fmla="*/ 1325086 h 13759953"/>
              <a:gd name="connsiteX3" fmla="*/ 2950393 w 13759235"/>
              <a:gd name="connsiteY3" fmla="*/ 1444312 h 13759953"/>
              <a:gd name="connsiteX4" fmla="*/ 2952795 w 13759235"/>
              <a:gd name="connsiteY4" fmla="*/ 1444312 h 13759953"/>
              <a:gd name="connsiteX5" fmla="*/ 2952795 w 13759235"/>
              <a:gd name="connsiteY5" fmla="*/ 1575417 h 13759953"/>
              <a:gd name="connsiteX6" fmla="*/ 2953367 w 13759235"/>
              <a:gd name="connsiteY6" fmla="*/ 1575418 h 13759953"/>
              <a:gd name="connsiteX7" fmla="*/ 2953367 w 13759235"/>
              <a:gd name="connsiteY7" fmla="*/ 5153711 h 13759953"/>
              <a:gd name="connsiteX8" fmla="*/ 2956537 w 13759235"/>
              <a:gd name="connsiteY8" fmla="*/ 5153711 h 13759953"/>
              <a:gd name="connsiteX9" fmla="*/ 2956536 w 13759235"/>
              <a:gd name="connsiteY9" fmla="*/ 8593112 h 13759953"/>
              <a:gd name="connsiteX10" fmla="*/ 3334563 w 13759235"/>
              <a:gd name="connsiteY10" fmla="*/ 9830684 h 13759953"/>
              <a:gd name="connsiteX11" fmla="*/ 3460305 w 13759235"/>
              <a:gd name="connsiteY11" fmla="*/ 9998835 h 13759953"/>
              <a:gd name="connsiteX12" fmla="*/ 3601680 w 13759235"/>
              <a:gd name="connsiteY12" fmla="*/ 10154387 h 13759953"/>
              <a:gd name="connsiteX13" fmla="*/ 5166840 w 13759235"/>
              <a:gd name="connsiteY13" fmla="*/ 10802700 h 13759953"/>
              <a:gd name="connsiteX14" fmla="*/ 8606242 w 13759235"/>
              <a:gd name="connsiteY14" fmla="*/ 10802701 h 13759953"/>
              <a:gd name="connsiteX15" fmla="*/ 8606243 w 13759235"/>
              <a:gd name="connsiteY15" fmla="*/ 10806584 h 13759953"/>
              <a:gd name="connsiteX16" fmla="*/ 12183820 w 13759235"/>
              <a:gd name="connsiteY16" fmla="*/ 10806584 h 13759953"/>
              <a:gd name="connsiteX17" fmla="*/ 12183820 w 13759235"/>
              <a:gd name="connsiteY17" fmla="*/ 10807158 h 13759953"/>
              <a:gd name="connsiteX18" fmla="*/ 12314924 w 13759235"/>
              <a:gd name="connsiteY18" fmla="*/ 10807159 h 13759953"/>
              <a:gd name="connsiteX19" fmla="*/ 12314924 w 13759235"/>
              <a:gd name="connsiteY19" fmla="*/ 10809558 h 13759953"/>
              <a:gd name="connsiteX20" fmla="*/ 12434149 w 13759235"/>
              <a:gd name="connsiteY20" fmla="*/ 10815579 h 13759953"/>
              <a:gd name="connsiteX21" fmla="*/ 13759235 w 13759235"/>
              <a:gd name="connsiteY21" fmla="*/ 12283955 h 13759953"/>
              <a:gd name="connsiteX22" fmla="*/ 12434149 w 13759235"/>
              <a:gd name="connsiteY22" fmla="*/ 13752333 h 13759953"/>
              <a:gd name="connsiteX23" fmla="*/ 12297080 w 13759235"/>
              <a:gd name="connsiteY23" fmla="*/ 13759254 h 13759953"/>
              <a:gd name="connsiteX24" fmla="*/ 12297079 w 13759235"/>
              <a:gd name="connsiteY24" fmla="*/ 13759878 h 13759953"/>
              <a:gd name="connsiteX25" fmla="*/ 12284716 w 13759235"/>
              <a:gd name="connsiteY25" fmla="*/ 13759879 h 13759953"/>
              <a:gd name="connsiteX26" fmla="*/ 12283237 w 13759235"/>
              <a:gd name="connsiteY26" fmla="*/ 13759953 h 13759953"/>
              <a:gd name="connsiteX27" fmla="*/ 12281758 w 13759235"/>
              <a:gd name="connsiteY27" fmla="*/ 13759878 h 13759953"/>
              <a:gd name="connsiteX28" fmla="*/ 9386890 w 13759235"/>
              <a:gd name="connsiteY28" fmla="*/ 13759879 h 13759953"/>
              <a:gd name="connsiteX29" fmla="*/ 9386890 w 13759235"/>
              <a:gd name="connsiteY29" fmla="*/ 13757874 h 13759953"/>
              <a:gd name="connsiteX30" fmla="*/ 5170008 w 13759235"/>
              <a:gd name="connsiteY30" fmla="*/ 13757874 h 13759953"/>
              <a:gd name="connsiteX31" fmla="*/ 1184626 w 13759235"/>
              <a:gd name="connsiteY31" fmla="*/ 11878382 h 13759953"/>
              <a:gd name="connsiteX32" fmla="*/ 1182706 w 13759235"/>
              <a:gd name="connsiteY32" fmla="*/ 11875939 h 13759953"/>
              <a:gd name="connsiteX33" fmla="*/ 1181457 w 13759235"/>
              <a:gd name="connsiteY33" fmla="*/ 11874497 h 13759953"/>
              <a:gd name="connsiteX34" fmla="*/ 2078 w 13759235"/>
              <a:gd name="connsiteY34" fmla="*/ 8589227 h 13759953"/>
              <a:gd name="connsiteX35" fmla="*/ 2078 w 13759235"/>
              <a:gd name="connsiteY35" fmla="*/ 4372346 h 13759953"/>
              <a:gd name="connsiteX36" fmla="*/ 74 w 13759235"/>
              <a:gd name="connsiteY36" fmla="*/ 4372346 h 13759953"/>
              <a:gd name="connsiteX37" fmla="*/ 75 w 13759235"/>
              <a:gd name="connsiteY37" fmla="*/ 1477482 h 13759953"/>
              <a:gd name="connsiteX38" fmla="*/ 0 w 13759235"/>
              <a:gd name="connsiteY38" fmla="*/ 1475998 h 13759953"/>
              <a:gd name="connsiteX39" fmla="*/ 75 w 13759235"/>
              <a:gd name="connsiteY39" fmla="*/ 1474514 h 13759953"/>
              <a:gd name="connsiteX40" fmla="*/ 74 w 13759235"/>
              <a:gd name="connsiteY40" fmla="*/ 1462157 h 13759953"/>
              <a:gd name="connsiteX41" fmla="*/ 698 w 13759235"/>
              <a:gd name="connsiteY41" fmla="*/ 1462156 h 13759953"/>
              <a:gd name="connsiteX42" fmla="*/ 7620 w 13759235"/>
              <a:gd name="connsiteY42" fmla="*/ 1325086 h 13759953"/>
              <a:gd name="connsiteX43" fmla="*/ 1325084 w 13759235"/>
              <a:gd name="connsiteY43" fmla="*/ 7620 h 13759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3759235" h="13759953">
                <a:moveTo>
                  <a:pt x="1325084" y="7620"/>
                </a:moveTo>
                <a:cubicBezTo>
                  <a:pt x="1374703" y="2581"/>
                  <a:pt x="1425048" y="0"/>
                  <a:pt x="1475997" y="0"/>
                </a:cubicBezTo>
                <a:cubicBezTo>
                  <a:pt x="2240219" y="0"/>
                  <a:pt x="2868787" y="580805"/>
                  <a:pt x="2944373" y="1325086"/>
                </a:cubicBezTo>
                <a:lnTo>
                  <a:pt x="2950393" y="1444312"/>
                </a:lnTo>
                <a:lnTo>
                  <a:pt x="2952795" y="1444312"/>
                </a:lnTo>
                <a:lnTo>
                  <a:pt x="2952795" y="1575417"/>
                </a:lnTo>
                <a:lnTo>
                  <a:pt x="2953367" y="1575418"/>
                </a:lnTo>
                <a:lnTo>
                  <a:pt x="2953367" y="5153711"/>
                </a:lnTo>
                <a:lnTo>
                  <a:pt x="2956537" y="5153711"/>
                </a:lnTo>
                <a:lnTo>
                  <a:pt x="2956536" y="8593112"/>
                </a:lnTo>
                <a:cubicBezTo>
                  <a:pt x="2956536" y="9051535"/>
                  <a:pt x="3095897" y="9477411"/>
                  <a:pt x="3334563" y="9830684"/>
                </a:cubicBezTo>
                <a:lnTo>
                  <a:pt x="3460305" y="9998835"/>
                </a:lnTo>
                <a:lnTo>
                  <a:pt x="3601680" y="10154387"/>
                </a:lnTo>
                <a:cubicBezTo>
                  <a:pt x="4002241" y="10554947"/>
                  <a:pt x="4555609" y="10802700"/>
                  <a:pt x="5166840" y="10802700"/>
                </a:cubicBezTo>
                <a:lnTo>
                  <a:pt x="8606242" y="10802701"/>
                </a:lnTo>
                <a:lnTo>
                  <a:pt x="8606243" y="10806584"/>
                </a:lnTo>
                <a:lnTo>
                  <a:pt x="12183820" y="10806584"/>
                </a:lnTo>
                <a:lnTo>
                  <a:pt x="12183820" y="10807158"/>
                </a:lnTo>
                <a:lnTo>
                  <a:pt x="12314924" y="10807159"/>
                </a:lnTo>
                <a:lnTo>
                  <a:pt x="12314924" y="10809558"/>
                </a:lnTo>
                <a:lnTo>
                  <a:pt x="12434149" y="10815579"/>
                </a:lnTo>
                <a:cubicBezTo>
                  <a:pt x="13178430" y="10891165"/>
                  <a:pt x="13759237" y="11519732"/>
                  <a:pt x="13759235" y="12283955"/>
                </a:cubicBezTo>
                <a:cubicBezTo>
                  <a:pt x="13759235" y="13048179"/>
                  <a:pt x="13178431" y="13676748"/>
                  <a:pt x="12434149" y="13752333"/>
                </a:cubicBezTo>
                <a:lnTo>
                  <a:pt x="12297080" y="13759254"/>
                </a:lnTo>
                <a:lnTo>
                  <a:pt x="12297079" y="13759878"/>
                </a:lnTo>
                <a:lnTo>
                  <a:pt x="12284716" y="13759879"/>
                </a:lnTo>
                <a:lnTo>
                  <a:pt x="12283237" y="13759953"/>
                </a:lnTo>
                <a:lnTo>
                  <a:pt x="12281758" y="13759878"/>
                </a:lnTo>
                <a:lnTo>
                  <a:pt x="9386890" y="13759879"/>
                </a:lnTo>
                <a:lnTo>
                  <a:pt x="9386890" y="13757874"/>
                </a:lnTo>
                <a:lnTo>
                  <a:pt x="5170008" y="13757874"/>
                </a:lnTo>
                <a:cubicBezTo>
                  <a:pt x="3565521" y="13757874"/>
                  <a:pt x="2131919" y="13026235"/>
                  <a:pt x="1184626" y="11878382"/>
                </a:cubicBezTo>
                <a:lnTo>
                  <a:pt x="1182706" y="11875939"/>
                </a:lnTo>
                <a:lnTo>
                  <a:pt x="1181457" y="11874497"/>
                </a:lnTo>
                <a:cubicBezTo>
                  <a:pt x="444674" y="10981723"/>
                  <a:pt x="2078" y="9837162"/>
                  <a:pt x="2078" y="8589227"/>
                </a:cubicBezTo>
                <a:lnTo>
                  <a:pt x="2078" y="4372346"/>
                </a:lnTo>
                <a:lnTo>
                  <a:pt x="74" y="4372346"/>
                </a:lnTo>
                <a:lnTo>
                  <a:pt x="75" y="1477482"/>
                </a:lnTo>
                <a:lnTo>
                  <a:pt x="0" y="1475998"/>
                </a:lnTo>
                <a:lnTo>
                  <a:pt x="75" y="1474514"/>
                </a:lnTo>
                <a:lnTo>
                  <a:pt x="74" y="1462157"/>
                </a:lnTo>
                <a:lnTo>
                  <a:pt x="698" y="1462156"/>
                </a:lnTo>
                <a:lnTo>
                  <a:pt x="7620" y="1325086"/>
                </a:lnTo>
                <a:cubicBezTo>
                  <a:pt x="78167" y="630424"/>
                  <a:pt x="630422" y="78167"/>
                  <a:pt x="1325084" y="76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6109DA9F-6CAD-89D5-9D5B-26CDEECEABBC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16" name="Freihandform 15">
              <a:extLst>
                <a:ext uri="{FF2B5EF4-FFF2-40B4-BE49-F238E27FC236}">
                  <a16:creationId xmlns:a16="http://schemas.microsoft.com/office/drawing/2014/main" id="{585005AF-38BA-2628-5E6D-D15C536914C0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7E5D1140-9333-2EC0-CD56-9078AF3A78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707EB16D-2D40-C081-5F36-F866654804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74019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zwei Inhalt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DEA77A97-B511-A984-67DE-F9DDCCC31077}"/>
              </a:ext>
            </a:extLst>
          </p:cNvPr>
          <p:cNvGrpSpPr/>
          <p:nvPr userDrawn="1"/>
        </p:nvGrpSpPr>
        <p:grpSpPr>
          <a:xfrm>
            <a:off x="1750432" y="0"/>
            <a:ext cx="6538161" cy="813391"/>
            <a:chOff x="1750432" y="0"/>
            <a:chExt cx="6538161" cy="813391"/>
          </a:xfrm>
        </p:grpSpPr>
        <p:sp>
          <p:nvSpPr>
            <p:cNvPr id="24" name="Ecken des Rechtecks auf der gleichen Seite abrunden 23">
              <a:extLst>
                <a:ext uri="{FF2B5EF4-FFF2-40B4-BE49-F238E27FC236}">
                  <a16:creationId xmlns:a16="http://schemas.microsoft.com/office/drawing/2014/main" id="{13B94D4F-F8A8-B134-D0D9-0B168F8CEEF7}"/>
                </a:ext>
              </a:extLst>
            </p:cNvPr>
            <p:cNvSpPr/>
            <p:nvPr userDrawn="1"/>
          </p:nvSpPr>
          <p:spPr>
            <a:xfrm rot="10800000">
              <a:off x="1750432" y="0"/>
              <a:ext cx="6538161" cy="616746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Ecken des Rechtecks auf der gleichen Seite abrunden 24">
              <a:extLst>
                <a:ext uri="{FF2B5EF4-FFF2-40B4-BE49-F238E27FC236}">
                  <a16:creationId xmlns:a16="http://schemas.microsoft.com/office/drawing/2014/main" id="{7E4E0957-69C7-168F-CDD7-816C573BE12F}"/>
                </a:ext>
              </a:extLst>
            </p:cNvPr>
            <p:cNvSpPr/>
            <p:nvPr userDrawn="1"/>
          </p:nvSpPr>
          <p:spPr>
            <a:xfrm rot="10800000">
              <a:off x="1750432" y="196645"/>
              <a:ext cx="6538161" cy="616746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F172BA6-88F2-397E-E75F-57B1C4154CDF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572664" y="1780580"/>
            <a:ext cx="3798168" cy="3007285"/>
          </a:xfrm>
        </p:spPr>
        <p:txBody>
          <a:bodyPr>
            <a:noAutofit/>
          </a:bodyPr>
          <a:lstStyle>
            <a:lvl1pPr marL="180000" indent="-18000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SzPct val="120000"/>
              <a:buFont typeface="Arial" panose="020B0604020202020204" pitchFamily="34" charset="0"/>
              <a:buChar char="•"/>
              <a:defRPr sz="135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01F0478-6188-D1EF-AD83-6D4BA56D6956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572662" y="1470532"/>
            <a:ext cx="3798168" cy="26432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350" b="0" i="0">
                <a:solidFill>
                  <a:schemeClr val="tx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Überschrift: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6C36207-FBED-A81E-5142-1A67F31AC30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513728" y="1780580"/>
            <a:ext cx="3798168" cy="3007285"/>
          </a:xfrm>
        </p:spPr>
        <p:txBody>
          <a:bodyPr>
            <a:noAutofit/>
          </a:bodyPr>
          <a:lstStyle>
            <a:lvl1pPr marL="180000" indent="-18000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SzPct val="120000"/>
              <a:buFont typeface="Arial" panose="020B0604020202020204" pitchFamily="34" charset="0"/>
              <a:buChar char="•"/>
              <a:defRPr sz="135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8C943C3-34FF-F6F3-47FB-E3C12D234D63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4513726" y="1470532"/>
            <a:ext cx="3798168" cy="26432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350" b="0" i="0">
                <a:solidFill>
                  <a:schemeClr val="tx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Überschrift:</a:t>
            </a:r>
          </a:p>
        </p:txBody>
      </p:sp>
      <p:sp>
        <p:nvSpPr>
          <p:cNvPr id="2" name="Textplatzhalter 2">
            <a:extLst>
              <a:ext uri="{FF2B5EF4-FFF2-40B4-BE49-F238E27FC236}">
                <a16:creationId xmlns:a16="http://schemas.microsoft.com/office/drawing/2014/main" id="{2A92EA0A-720C-8DB5-BFB8-AFB92E1FC66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buNone/>
              <a:defRPr sz="17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pic>
        <p:nvPicPr>
          <p:cNvPr id="4" name="Grafik 3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3583DB6E-135E-AFD9-682A-D46551A76E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3921" y="3987800"/>
            <a:ext cx="1216302" cy="1283874"/>
          </a:xfrm>
          <a:prstGeom prst="rect">
            <a:avLst/>
          </a:prstGeom>
        </p:spPr>
      </p:pic>
      <p:pic>
        <p:nvPicPr>
          <p:cNvPr id="7" name="Grafik 6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86865F61-A344-10D6-B8E2-0FF974185B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1ACA2423-1E79-543C-FD7B-639C398D9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86779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 descr="Ein Bild, das Riff, Pflanze, draußen, Herbst enthält.&#10;&#10;Automatisch generierte Beschreibung">
            <a:extLst>
              <a:ext uri="{FF2B5EF4-FFF2-40B4-BE49-F238E27FC236}">
                <a16:creationId xmlns:a16="http://schemas.microsoft.com/office/drawing/2014/main" id="{02375D45-5B43-8D12-290C-527AA6CAD0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9" t="15665" r="189" b="407"/>
          <a:stretch/>
        </p:blipFill>
        <p:spPr>
          <a:xfrm>
            <a:off x="0" y="0"/>
            <a:ext cx="9144000" cy="5212080"/>
          </a:xfrm>
          <a:prstGeom prst="rect">
            <a:avLst/>
          </a:prstGeom>
        </p:spPr>
      </p:pic>
      <p:pic>
        <p:nvPicPr>
          <p:cNvPr id="5" name="Grafik 4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E101F444-7E3F-B929-A30E-61D213D849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78032" y="2706234"/>
            <a:ext cx="2776407" cy="2930652"/>
          </a:xfrm>
          <a:prstGeom prst="rect">
            <a:avLst/>
          </a:prstGeom>
        </p:spPr>
      </p:pic>
      <p:pic>
        <p:nvPicPr>
          <p:cNvPr id="8" name="Grafik 7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5E3852A5-46A5-DEAB-3F60-96E88A2DB6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08734" y="64008"/>
            <a:ext cx="1707249" cy="1802096"/>
          </a:xfrm>
          <a:prstGeom prst="rect">
            <a:avLst/>
          </a:prstGeom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F51CCFD7-A9F2-2C95-1D3C-A8F6AF2DF602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10" name="Freihandform 9">
              <a:extLst>
                <a:ext uri="{FF2B5EF4-FFF2-40B4-BE49-F238E27FC236}">
                  <a16:creationId xmlns:a16="http://schemas.microsoft.com/office/drawing/2014/main" id="{EC83609F-8075-B091-8895-1FF9B348F272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88B5A250-D563-27A6-82E4-97C01E6DB6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C0217640-5BBD-2264-0E33-EB88797C007B}"/>
              </a:ext>
            </a:extLst>
          </p:cNvPr>
          <p:cNvGrpSpPr/>
          <p:nvPr userDrawn="1"/>
        </p:nvGrpSpPr>
        <p:grpSpPr>
          <a:xfrm>
            <a:off x="1750432" y="0"/>
            <a:ext cx="3415928" cy="813391"/>
            <a:chOff x="1750432" y="0"/>
            <a:chExt cx="3415928" cy="813391"/>
          </a:xfrm>
        </p:grpSpPr>
        <p:sp>
          <p:nvSpPr>
            <p:cNvPr id="13" name="Ecken des Rechtecks auf der gleichen Seite abrunden 12">
              <a:extLst>
                <a:ext uri="{FF2B5EF4-FFF2-40B4-BE49-F238E27FC236}">
                  <a16:creationId xmlns:a16="http://schemas.microsoft.com/office/drawing/2014/main" id="{E93443D2-3596-2568-AF7C-62E05D1AA59E}"/>
                </a:ext>
              </a:extLst>
            </p:cNvPr>
            <p:cNvSpPr/>
            <p:nvPr userDrawn="1"/>
          </p:nvSpPr>
          <p:spPr>
            <a:xfrm rot="10800000">
              <a:off x="1750432" y="0"/>
              <a:ext cx="3415928" cy="616746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Ecken des Rechtecks auf der gleichen Seite abrunden 13">
              <a:extLst>
                <a:ext uri="{FF2B5EF4-FFF2-40B4-BE49-F238E27FC236}">
                  <a16:creationId xmlns:a16="http://schemas.microsoft.com/office/drawing/2014/main" id="{CF2CC87C-4BF1-24C5-6961-D83697BA95AD}"/>
                </a:ext>
              </a:extLst>
            </p:cNvPr>
            <p:cNvSpPr/>
            <p:nvPr userDrawn="1"/>
          </p:nvSpPr>
          <p:spPr>
            <a:xfrm rot="10800000">
              <a:off x="1750432" y="196645"/>
              <a:ext cx="3415928" cy="616746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336BBC02-14C2-8DEC-ECA1-E56F76DA64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01825" y="90070"/>
            <a:ext cx="3144838" cy="667282"/>
          </a:xfrm>
        </p:spPr>
        <p:txBody>
          <a:bodyPr anchor="ctr">
            <a:noAutofit/>
          </a:bodyPr>
          <a:lstStyle>
            <a:lvl1pPr marL="0" indent="0" algn="l">
              <a:buNone/>
              <a:defRPr sz="25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Der Blick voraus:</a:t>
            </a:r>
          </a:p>
        </p:txBody>
      </p:sp>
    </p:spTree>
    <p:extLst>
      <p:ext uri="{BB962C8B-B14F-4D97-AF65-F5344CB8AC3E}">
        <p14:creationId xmlns:p14="http://schemas.microsoft.com/office/powerpoint/2010/main" val="22090939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F55A66-C605-B347-A66E-872D0A178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/>
              <a:t>Mastertitelformat bearbeiten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68C6FD6C-A18E-B90E-3D3C-0A81BB2B5C19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8" name="Freihandform 7">
              <a:extLst>
                <a:ext uri="{FF2B5EF4-FFF2-40B4-BE49-F238E27FC236}">
                  <a16:creationId xmlns:a16="http://schemas.microsoft.com/office/drawing/2014/main" id="{B4BDCC29-B280-398A-E301-6FF4E168A7F9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9FA2F7F7-9835-9C97-B180-250A6D4670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10" name="Freihandform 9">
            <a:extLst>
              <a:ext uri="{FF2B5EF4-FFF2-40B4-BE49-F238E27FC236}">
                <a16:creationId xmlns:a16="http://schemas.microsoft.com/office/drawing/2014/main" id="{2AEC787E-C3C2-A439-877B-99BE7FB5F8C9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6DFD837A-DCEE-87FC-342B-BBD52BFB291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rmAutofit/>
          </a:bodyPr>
          <a:lstStyle>
            <a:lvl1pPr marL="0" indent="0">
              <a:buNone/>
              <a:defRPr sz="17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pic>
        <p:nvPicPr>
          <p:cNvPr id="12" name="Grafik 11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A60A5921-5029-D7E1-2D8E-D0AE464AF16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53921" y="3987800"/>
            <a:ext cx="1216302" cy="1283874"/>
          </a:xfrm>
          <a:prstGeom prst="rect">
            <a:avLst/>
          </a:prstGeom>
        </p:spPr>
      </p:pic>
      <p:pic>
        <p:nvPicPr>
          <p:cNvPr id="13" name="Grafik 12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0298E081-8549-55D0-6F4B-46859A8B99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161F0AFB-4E10-661A-8B41-149EE34023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45228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E0527B-EAD5-005E-9451-64D8DB3E32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60" y="1463917"/>
            <a:ext cx="7886700" cy="541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Überschrift</a:t>
            </a:r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C37A731-B845-E0AF-86FD-0D919C0F5AA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1260" y="2051523"/>
            <a:ext cx="7886700" cy="25604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C55EA155-4FE2-DF84-9D5B-A83A947D2C80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13" name="Freihandform 12">
              <a:extLst>
                <a:ext uri="{FF2B5EF4-FFF2-40B4-BE49-F238E27FC236}">
                  <a16:creationId xmlns:a16="http://schemas.microsoft.com/office/drawing/2014/main" id="{4A5F85C9-61CD-BE81-69EF-AA5256EA41FB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9677FD26-60EC-B4C7-BFFD-8A080C66F1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15" name="Freihandform 14">
            <a:extLst>
              <a:ext uri="{FF2B5EF4-FFF2-40B4-BE49-F238E27FC236}">
                <a16:creationId xmlns:a16="http://schemas.microsoft.com/office/drawing/2014/main" id="{95D76C0F-37F7-0F6E-21DD-4466B6EC89EC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EC0A2F25-A0D2-FE63-BE9E-8C0F25F98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rmAutofit/>
          </a:bodyPr>
          <a:lstStyle>
            <a:lvl1pPr marL="0" indent="0">
              <a:buNone/>
              <a:defRPr sz="17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pic>
        <p:nvPicPr>
          <p:cNvPr id="17" name="Grafik 16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574AED18-ABB2-C5E1-EB53-D2E9C98B9F6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53921" y="3987800"/>
            <a:ext cx="1216302" cy="1283874"/>
          </a:xfrm>
          <a:prstGeom prst="rect">
            <a:avLst/>
          </a:prstGeom>
        </p:spPr>
      </p:pic>
      <p:pic>
        <p:nvPicPr>
          <p:cNvPr id="18" name="Grafik 17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59655DD2-5C49-4EA4-7FA2-393D97C715B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13903439-A07A-D3FA-FC06-B7C24024C2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4022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62356" y="1470532"/>
            <a:ext cx="3886200" cy="3263504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62856" y="1470532"/>
            <a:ext cx="3886200" cy="3263504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B22AF8E1-2916-4F12-B1E8-6F580546E5A0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8" name="Freihandform 7">
              <a:extLst>
                <a:ext uri="{FF2B5EF4-FFF2-40B4-BE49-F238E27FC236}">
                  <a16:creationId xmlns:a16="http://schemas.microsoft.com/office/drawing/2014/main" id="{5A94E95F-D434-1E5A-0C9B-BC7C38E63C5C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AB43DDDF-8EEF-2EBB-2002-E8C1E210F6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10" name="Freihandform 9">
            <a:extLst>
              <a:ext uri="{FF2B5EF4-FFF2-40B4-BE49-F238E27FC236}">
                <a16:creationId xmlns:a16="http://schemas.microsoft.com/office/drawing/2014/main" id="{B18C16AE-D43E-F3A3-E075-84D6EE490AE5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26E9A052-0E29-275A-C9A1-C587B99FD3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rmAutofit/>
          </a:bodyPr>
          <a:lstStyle>
            <a:lvl1pPr marL="0" indent="0">
              <a:buNone/>
              <a:defRPr sz="17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pic>
        <p:nvPicPr>
          <p:cNvPr id="12" name="Grafik 11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471BD960-B9CD-9477-7397-5EA1D5B44A7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53921" y="3987800"/>
            <a:ext cx="1216302" cy="1283874"/>
          </a:xfrm>
          <a:prstGeom prst="rect">
            <a:avLst/>
          </a:prstGeom>
        </p:spPr>
      </p:pic>
      <p:pic>
        <p:nvPicPr>
          <p:cNvPr id="13" name="Grafik 12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AF9C853B-1C3C-3524-AAB9-672AC8D88F0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DE5BB09D-459B-FAFC-0DBA-977D18F05D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73774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E8FF9F6-A52C-A318-10F1-33750C703A7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-3175"/>
            <a:ext cx="4568295" cy="5146675"/>
          </a:xfrm>
          <a:custGeom>
            <a:avLst/>
            <a:gdLst>
              <a:gd name="connsiteX0" fmla="*/ 0 w 4568295"/>
              <a:gd name="connsiteY0" fmla="*/ 0 h 5146675"/>
              <a:gd name="connsiteX1" fmla="*/ 3603578 w 4568295"/>
              <a:gd name="connsiteY1" fmla="*/ 0 h 5146675"/>
              <a:gd name="connsiteX2" fmla="*/ 3603578 w 4568295"/>
              <a:gd name="connsiteY2" fmla="*/ 335379 h 5146675"/>
              <a:gd name="connsiteX3" fmla="*/ 3603578 w 4568295"/>
              <a:gd name="connsiteY3" fmla="*/ 877144 h 5146675"/>
              <a:gd name="connsiteX4" fmla="*/ 3603578 w 4568295"/>
              <a:gd name="connsiteY4" fmla="*/ 1212891 h 5146675"/>
              <a:gd name="connsiteX5" fmla="*/ 3779085 w 4568295"/>
              <a:gd name="connsiteY5" fmla="*/ 1388397 h 5146675"/>
              <a:gd name="connsiteX6" fmla="*/ 4568295 w 4568295"/>
              <a:gd name="connsiteY6" fmla="*/ 1388397 h 5146675"/>
              <a:gd name="connsiteX7" fmla="*/ 4265233 w 4568295"/>
              <a:gd name="connsiteY7" fmla="*/ 4777398 h 5146675"/>
              <a:gd name="connsiteX8" fmla="*/ 3626826 w 4568295"/>
              <a:gd name="connsiteY8" fmla="*/ 4777398 h 5146675"/>
              <a:gd name="connsiteX9" fmla="*/ 3626826 w 4568295"/>
              <a:gd name="connsiteY9" fmla="*/ 5146675 h 5146675"/>
              <a:gd name="connsiteX10" fmla="*/ 2310638 w 4568295"/>
              <a:gd name="connsiteY10" fmla="*/ 5146675 h 5146675"/>
              <a:gd name="connsiteX11" fmla="*/ 2294041 w 4568295"/>
              <a:gd name="connsiteY11" fmla="*/ 5120245 h 5146675"/>
              <a:gd name="connsiteX12" fmla="*/ 2120627 w 4568295"/>
              <a:gd name="connsiteY12" fmla="*/ 5012665 h 5146675"/>
              <a:gd name="connsiteX13" fmla="*/ 2097756 w 4568295"/>
              <a:gd name="connsiteY13" fmla="*/ 5009495 h 5146675"/>
              <a:gd name="connsiteX14" fmla="*/ 2097797 w 4568295"/>
              <a:gd name="connsiteY14" fmla="*/ 5009033 h 5146675"/>
              <a:gd name="connsiteX15" fmla="*/ 2072535 w 4568295"/>
              <a:gd name="connsiteY15" fmla="*/ 5006823 h 5146675"/>
              <a:gd name="connsiteX16" fmla="*/ 2072545 w 4568295"/>
              <a:gd name="connsiteY16" fmla="*/ 5006712 h 5146675"/>
              <a:gd name="connsiteX17" fmla="*/ 1383216 w 4568295"/>
              <a:gd name="connsiteY17" fmla="*/ 4946404 h 5146675"/>
              <a:gd name="connsiteX18" fmla="*/ 1383282 w 4568295"/>
              <a:gd name="connsiteY18" fmla="*/ 4945655 h 5146675"/>
              <a:gd name="connsiteX19" fmla="*/ 720576 w 4568295"/>
              <a:gd name="connsiteY19" fmla="*/ 4887675 h 5146675"/>
              <a:gd name="connsiteX20" fmla="*/ 429930 w 4568295"/>
              <a:gd name="connsiteY20" fmla="*/ 4736374 h 5146675"/>
              <a:gd name="connsiteX21" fmla="*/ 405311 w 4568295"/>
              <a:gd name="connsiteY21" fmla="*/ 4704019 h 5146675"/>
              <a:gd name="connsiteX22" fmla="*/ 383918 w 4568295"/>
              <a:gd name="connsiteY22" fmla="*/ 4669500 h 5146675"/>
              <a:gd name="connsiteX23" fmla="*/ 331942 w 4568295"/>
              <a:gd name="connsiteY23" fmla="*/ 4424672 h 5146675"/>
              <a:gd name="connsiteX24" fmla="*/ 389921 w 4568295"/>
              <a:gd name="connsiteY24" fmla="*/ 3761966 h 5146675"/>
              <a:gd name="connsiteX25" fmla="*/ 389310 w 4568295"/>
              <a:gd name="connsiteY25" fmla="*/ 3761912 h 5146675"/>
              <a:gd name="connsiteX26" fmla="*/ 449631 w 4568295"/>
              <a:gd name="connsiteY26" fmla="*/ 3072446 h 5146675"/>
              <a:gd name="connsiteX27" fmla="*/ 449521 w 4568295"/>
              <a:gd name="connsiteY27" fmla="*/ 3072436 h 5146675"/>
              <a:gd name="connsiteX28" fmla="*/ 451731 w 4568295"/>
              <a:gd name="connsiteY28" fmla="*/ 3047175 h 5146675"/>
              <a:gd name="connsiteX29" fmla="*/ 451268 w 4568295"/>
              <a:gd name="connsiteY29" fmla="*/ 3047134 h 5146675"/>
              <a:gd name="connsiteX30" fmla="*/ 452118 w 4568295"/>
              <a:gd name="connsiteY30" fmla="*/ 3024060 h 5146675"/>
              <a:gd name="connsiteX31" fmla="*/ 191528 w 4568295"/>
              <a:gd name="connsiteY31" fmla="*/ 2743989 h 5146675"/>
              <a:gd name="connsiteX32" fmla="*/ 162322 w 4568295"/>
              <a:gd name="connsiteY32" fmla="*/ 2742914 h 5146675"/>
              <a:gd name="connsiteX33" fmla="*/ 65777 w 4568295"/>
              <a:gd name="connsiteY33" fmla="*/ 2761247 h 5146675"/>
              <a:gd name="connsiteX34" fmla="*/ 0 w 4568295"/>
              <a:gd name="connsiteY34" fmla="*/ 2799810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568295" h="5146675">
                <a:moveTo>
                  <a:pt x="0" y="0"/>
                </a:moveTo>
                <a:lnTo>
                  <a:pt x="3603578" y="0"/>
                </a:lnTo>
                <a:lnTo>
                  <a:pt x="3603578" y="335379"/>
                </a:lnTo>
                <a:lnTo>
                  <a:pt x="3603578" y="877144"/>
                </a:lnTo>
                <a:lnTo>
                  <a:pt x="3603578" y="1212891"/>
                </a:lnTo>
                <a:cubicBezTo>
                  <a:pt x="3603578" y="1309820"/>
                  <a:pt x="3682155" y="1388397"/>
                  <a:pt x="3779085" y="1388397"/>
                </a:cubicBezTo>
                <a:lnTo>
                  <a:pt x="4568295" y="1388397"/>
                </a:lnTo>
                <a:lnTo>
                  <a:pt x="4265233" y="4777398"/>
                </a:lnTo>
                <a:lnTo>
                  <a:pt x="3626826" y="4777398"/>
                </a:lnTo>
                <a:lnTo>
                  <a:pt x="3626826" y="5146675"/>
                </a:lnTo>
                <a:lnTo>
                  <a:pt x="2310638" y="5146675"/>
                </a:lnTo>
                <a:lnTo>
                  <a:pt x="2294041" y="5120245"/>
                </a:lnTo>
                <a:cubicBezTo>
                  <a:pt x="2252556" y="5065724"/>
                  <a:pt x="2191694" y="5026220"/>
                  <a:pt x="2120627" y="5012665"/>
                </a:cubicBezTo>
                <a:lnTo>
                  <a:pt x="2097756" y="5009495"/>
                </a:lnTo>
                <a:lnTo>
                  <a:pt x="2097797" y="5009033"/>
                </a:lnTo>
                <a:lnTo>
                  <a:pt x="2072535" y="5006823"/>
                </a:lnTo>
                <a:lnTo>
                  <a:pt x="2072545" y="5006712"/>
                </a:lnTo>
                <a:lnTo>
                  <a:pt x="1383216" y="4946404"/>
                </a:lnTo>
                <a:lnTo>
                  <a:pt x="1383282" y="4945655"/>
                </a:lnTo>
                <a:lnTo>
                  <a:pt x="720576" y="4887675"/>
                </a:lnTo>
                <a:cubicBezTo>
                  <a:pt x="602804" y="4877372"/>
                  <a:pt x="500358" y="4820306"/>
                  <a:pt x="429930" y="4736374"/>
                </a:cubicBezTo>
                <a:lnTo>
                  <a:pt x="405311" y="4704019"/>
                </a:lnTo>
                <a:lnTo>
                  <a:pt x="383918" y="4669500"/>
                </a:lnTo>
                <a:cubicBezTo>
                  <a:pt x="343887" y="4597408"/>
                  <a:pt x="324214" y="4513000"/>
                  <a:pt x="331942" y="4424672"/>
                </a:cubicBezTo>
                <a:lnTo>
                  <a:pt x="389921" y="3761966"/>
                </a:lnTo>
                <a:lnTo>
                  <a:pt x="389310" y="3761912"/>
                </a:lnTo>
                <a:lnTo>
                  <a:pt x="449631" y="3072446"/>
                </a:lnTo>
                <a:lnTo>
                  <a:pt x="449521" y="3072436"/>
                </a:lnTo>
                <a:lnTo>
                  <a:pt x="451731" y="3047175"/>
                </a:lnTo>
                <a:lnTo>
                  <a:pt x="451268" y="3047134"/>
                </a:lnTo>
                <a:lnTo>
                  <a:pt x="452118" y="3024060"/>
                </a:lnTo>
                <a:cubicBezTo>
                  <a:pt x="450100" y="2879377"/>
                  <a:pt x="338779" y="2756872"/>
                  <a:pt x="191528" y="2743989"/>
                </a:cubicBezTo>
                <a:cubicBezTo>
                  <a:pt x="181711" y="2743130"/>
                  <a:pt x="171967" y="2742779"/>
                  <a:pt x="162322" y="2742914"/>
                </a:cubicBezTo>
                <a:cubicBezTo>
                  <a:pt x="128563" y="2743384"/>
                  <a:pt x="96011" y="2749806"/>
                  <a:pt x="65777" y="2761247"/>
                </a:cubicBezTo>
                <a:lnTo>
                  <a:pt x="0" y="2799810"/>
                </a:lnTo>
                <a:close/>
              </a:path>
            </a:pathLst>
          </a:custGeom>
          <a:solidFill>
            <a:srgbClr val="868789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500"/>
            </a:lvl1pPr>
          </a:lstStyle>
          <a:p>
            <a:endParaRPr lang="de-DE"/>
          </a:p>
        </p:txBody>
      </p:sp>
      <p:sp>
        <p:nvSpPr>
          <p:cNvPr id="47" name="Freihandform 46">
            <a:extLst>
              <a:ext uri="{FF2B5EF4-FFF2-40B4-BE49-F238E27FC236}">
                <a16:creationId xmlns:a16="http://schemas.microsoft.com/office/drawing/2014/main" id="{9B0C8186-3A9D-C492-2306-F697DE8E8CBC}"/>
              </a:ext>
            </a:extLst>
          </p:cNvPr>
          <p:cNvSpPr/>
          <p:nvPr userDrawn="1"/>
        </p:nvSpPr>
        <p:spPr>
          <a:xfrm flipV="1">
            <a:off x="4239325" y="0"/>
            <a:ext cx="4904032" cy="5147043"/>
          </a:xfrm>
          <a:custGeom>
            <a:avLst/>
            <a:gdLst>
              <a:gd name="connsiteX0" fmla="*/ 450308 w 4904032"/>
              <a:gd name="connsiteY0" fmla="*/ 5147043 h 5147043"/>
              <a:gd name="connsiteX1" fmla="*/ 4904032 w 4904032"/>
              <a:gd name="connsiteY1" fmla="*/ 5147043 h 5147043"/>
              <a:gd name="connsiteX2" fmla="*/ 4904032 w 4904032"/>
              <a:gd name="connsiteY2" fmla="*/ 0 h 5147043"/>
              <a:gd name="connsiteX3" fmla="*/ 0 w 4904032"/>
              <a:gd name="connsiteY3" fmla="*/ 0 h 5147043"/>
              <a:gd name="connsiteX4" fmla="*/ 450308 w 4904032"/>
              <a:gd name="connsiteY4" fmla="*/ 5147043 h 51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4032" h="5147043">
                <a:moveTo>
                  <a:pt x="450308" y="5147043"/>
                </a:moveTo>
                <a:lnTo>
                  <a:pt x="4904032" y="5147043"/>
                </a:lnTo>
                <a:lnTo>
                  <a:pt x="4904032" y="0"/>
                </a:lnTo>
                <a:lnTo>
                  <a:pt x="0" y="0"/>
                </a:lnTo>
                <a:lnTo>
                  <a:pt x="450308" y="5147043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44" name="Grafik 43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429061FE-533E-1F28-CE9C-B4DFC40C92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08734" y="64008"/>
            <a:ext cx="1707249" cy="1802096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06F47D4D-B280-276C-EF39-96707267028E}"/>
              </a:ext>
            </a:extLst>
          </p:cNvPr>
          <p:cNvSpPr/>
          <p:nvPr userDrawn="1"/>
        </p:nvSpPr>
        <p:spPr>
          <a:xfrm>
            <a:off x="3626827" y="4774223"/>
            <a:ext cx="1890346" cy="369277"/>
          </a:xfrm>
          <a:prstGeom prst="rect">
            <a:avLst/>
          </a:prstGeom>
          <a:solidFill>
            <a:srgbClr val="D209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492A331-BF6C-E3C2-5709-36F4AED813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7247" y="4859918"/>
            <a:ext cx="1640541" cy="1903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53467" y="2658534"/>
            <a:ext cx="4114800" cy="1405466"/>
          </a:xfrm>
        </p:spPr>
        <p:txBody>
          <a:bodyPr>
            <a:noAutofit/>
          </a:bodyPr>
          <a:lstStyle>
            <a:lvl1pPr algn="r">
              <a:defRPr sz="25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Kurzvorstellung der SSH</a:t>
            </a:r>
            <a:br>
              <a:rPr lang="de-DE"/>
            </a:br>
            <a:r>
              <a:rPr lang="de-DE" sz="2500" b="0" i="0">
                <a:latin typeface="Neo Sans Pro Medium" panose="020B0504030504040204" pitchFamily="34" charset="0"/>
              </a:rPr>
              <a:t>mit </a:t>
            </a:r>
            <a:r>
              <a:rPr lang="de-DE" sz="2500" b="0" i="0" err="1">
                <a:latin typeface="Neo Sans Pro Medium" panose="020B0504030504040204" pitchFamily="34" charset="0"/>
              </a:rPr>
              <a:t>PremiumCheck</a:t>
            </a:r>
            <a:r>
              <a:rPr lang="de-DE" sz="2500" b="0" i="0">
                <a:latin typeface="Neo Sans Pro Medium" panose="020B0504030504040204" pitchFamily="34" charset="0"/>
              </a:rPr>
              <a:t> und</a:t>
            </a:r>
            <a:br>
              <a:rPr lang="de-DE" sz="2500" b="0" i="0">
                <a:latin typeface="Neo Sans Pro Medium" panose="020B0504030504040204" pitchFamily="34" charset="0"/>
              </a:rPr>
            </a:br>
            <a:r>
              <a:rPr lang="de-DE" sz="2500" b="0" i="0" err="1">
                <a:latin typeface="Neo Sans Pro Medium" panose="020B0504030504040204" pitchFamily="34" charset="0"/>
              </a:rPr>
              <a:t>net.Casion</a:t>
            </a:r>
            <a:endParaRPr lang="en-US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7ACCE4C3-F041-A06D-AADF-E9E66DD6269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3800" y="4244975"/>
            <a:ext cx="2293938" cy="280988"/>
          </a:xfrm>
        </p:spPr>
        <p:txBody>
          <a:bodyPr>
            <a:noAutofit/>
          </a:bodyPr>
          <a:lstStyle>
            <a:lvl1pPr marL="0" indent="0" algn="r">
              <a:buNone/>
              <a:defRPr sz="1500" b="0" i="0">
                <a:latin typeface="Neo Sans Pro Medium" panose="020B0504030504040204" pitchFamily="34" charset="0"/>
              </a:defRPr>
            </a:lvl1pPr>
          </a:lstStyle>
          <a:p>
            <a:pPr lvl="0"/>
            <a:r>
              <a:rPr lang="de-DE"/>
              <a:t>Ein starker Verbund!</a:t>
            </a:r>
          </a:p>
        </p:txBody>
      </p:sp>
      <p:sp>
        <p:nvSpPr>
          <p:cNvPr id="24" name="Freihandform 23">
            <a:extLst>
              <a:ext uri="{FF2B5EF4-FFF2-40B4-BE49-F238E27FC236}">
                <a16:creationId xmlns:a16="http://schemas.microsoft.com/office/drawing/2014/main" id="{FFDDD300-CA1F-500A-DB46-58F04C801CE7}"/>
              </a:ext>
            </a:extLst>
          </p:cNvPr>
          <p:cNvSpPr/>
          <p:nvPr userDrawn="1"/>
        </p:nvSpPr>
        <p:spPr>
          <a:xfrm rot="10800000">
            <a:off x="3603578" y="-3543"/>
            <a:ext cx="1922155" cy="1388765"/>
          </a:xfrm>
          <a:custGeom>
            <a:avLst/>
            <a:gdLst>
              <a:gd name="connsiteX0" fmla="*/ 1125794 w 1125794"/>
              <a:gd name="connsiteY0" fmla="*/ 813391 h 813391"/>
              <a:gd name="connsiteX1" fmla="*/ 0 w 1125794"/>
              <a:gd name="connsiteY1" fmla="*/ 813391 h 813391"/>
              <a:gd name="connsiteX2" fmla="*/ 0 w 1125794"/>
              <a:gd name="connsiteY2" fmla="*/ 616746 h 813391"/>
              <a:gd name="connsiteX3" fmla="*/ 0 w 1125794"/>
              <a:gd name="connsiteY3" fmla="*/ 299438 h 813391"/>
              <a:gd name="connsiteX4" fmla="*/ 0 w 1125794"/>
              <a:gd name="connsiteY4" fmla="*/ 102793 h 813391"/>
              <a:gd name="connsiteX5" fmla="*/ 102793 w 1125794"/>
              <a:gd name="connsiteY5" fmla="*/ 0 h 813391"/>
              <a:gd name="connsiteX6" fmla="*/ 1023001 w 1125794"/>
              <a:gd name="connsiteY6" fmla="*/ 0 h 813391"/>
              <a:gd name="connsiteX7" fmla="*/ 1125794 w 1125794"/>
              <a:gd name="connsiteY7" fmla="*/ 102793 h 813391"/>
              <a:gd name="connsiteX8" fmla="*/ 1125794 w 1125794"/>
              <a:gd name="connsiteY8" fmla="*/ 299438 h 813391"/>
              <a:gd name="connsiteX9" fmla="*/ 1125794 w 1125794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5794" h="813391">
                <a:moveTo>
                  <a:pt x="1125794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1023001" y="0"/>
                </a:lnTo>
                <a:cubicBezTo>
                  <a:pt x="1079772" y="0"/>
                  <a:pt x="1125794" y="46022"/>
                  <a:pt x="1125794" y="102793"/>
                </a:cubicBezTo>
                <a:lnTo>
                  <a:pt x="1125794" y="299438"/>
                </a:lnTo>
                <a:lnTo>
                  <a:pt x="1125794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8E866ACF-3BDB-42D6-3948-603E6E9BFB9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86996" y="1804"/>
            <a:ext cx="1961985" cy="1386810"/>
          </a:xfrm>
          <a:prstGeom prst="rect">
            <a:avLst/>
          </a:prstGeom>
        </p:spPr>
      </p:pic>
      <p:sp>
        <p:nvSpPr>
          <p:cNvPr id="36" name="Freihandform 35">
            <a:extLst>
              <a:ext uri="{FF2B5EF4-FFF2-40B4-BE49-F238E27FC236}">
                <a16:creationId xmlns:a16="http://schemas.microsoft.com/office/drawing/2014/main" id="{65D64FEF-DC75-D0F5-17E3-63A90D1396C5}"/>
              </a:ext>
            </a:extLst>
          </p:cNvPr>
          <p:cNvSpPr/>
          <p:nvPr userDrawn="1"/>
        </p:nvSpPr>
        <p:spPr>
          <a:xfrm rot="300000">
            <a:off x="-213908" y="2826841"/>
            <a:ext cx="2661262" cy="2661401"/>
          </a:xfrm>
          <a:custGeom>
            <a:avLst/>
            <a:gdLst>
              <a:gd name="connsiteX0" fmla="*/ 256293 w 2661262"/>
              <a:gd name="connsiteY0" fmla="*/ 1474 h 2661401"/>
              <a:gd name="connsiteX1" fmla="*/ 285482 w 2661262"/>
              <a:gd name="connsiteY1" fmla="*/ 0 h 2661401"/>
              <a:gd name="connsiteX2" fmla="*/ 569490 w 2661262"/>
              <a:gd name="connsiteY2" fmla="*/ 256293 h 2661401"/>
              <a:gd name="connsiteX3" fmla="*/ 570654 w 2661262"/>
              <a:gd name="connsiteY3" fmla="*/ 279354 h 2661401"/>
              <a:gd name="connsiteX4" fmla="*/ 571119 w 2661262"/>
              <a:gd name="connsiteY4" fmla="*/ 279354 h 2661401"/>
              <a:gd name="connsiteX5" fmla="*/ 571119 w 2661262"/>
              <a:gd name="connsiteY5" fmla="*/ 304712 h 2661401"/>
              <a:gd name="connsiteX6" fmla="*/ 571229 w 2661262"/>
              <a:gd name="connsiteY6" fmla="*/ 304712 h 2661401"/>
              <a:gd name="connsiteX7" fmla="*/ 571229 w 2661262"/>
              <a:gd name="connsiteY7" fmla="*/ 996812 h 2661401"/>
              <a:gd name="connsiteX8" fmla="*/ 571842 w 2661262"/>
              <a:gd name="connsiteY8" fmla="*/ 996812 h 2661401"/>
              <a:gd name="connsiteX9" fmla="*/ 571842 w 2661262"/>
              <a:gd name="connsiteY9" fmla="*/ 1662049 h 2661401"/>
              <a:gd name="connsiteX10" fmla="*/ 644959 w 2661262"/>
              <a:gd name="connsiteY10" fmla="*/ 1901416 h 2661401"/>
              <a:gd name="connsiteX11" fmla="*/ 669279 w 2661262"/>
              <a:gd name="connsiteY11" fmla="*/ 1933939 h 2661401"/>
              <a:gd name="connsiteX12" fmla="*/ 696624 w 2661262"/>
              <a:gd name="connsiteY12" fmla="*/ 1964025 h 2661401"/>
              <a:gd name="connsiteX13" fmla="*/ 999351 w 2661262"/>
              <a:gd name="connsiteY13" fmla="*/ 2089419 h 2661401"/>
              <a:gd name="connsiteX14" fmla="*/ 1664588 w 2661262"/>
              <a:gd name="connsiteY14" fmla="*/ 2089420 h 2661401"/>
              <a:gd name="connsiteX15" fmla="*/ 1664588 w 2661262"/>
              <a:gd name="connsiteY15" fmla="*/ 2090171 h 2661401"/>
              <a:gd name="connsiteX16" fmla="*/ 2356550 w 2661262"/>
              <a:gd name="connsiteY16" fmla="*/ 2090171 h 2661401"/>
              <a:gd name="connsiteX17" fmla="*/ 2356550 w 2661262"/>
              <a:gd name="connsiteY17" fmla="*/ 2090282 h 2661401"/>
              <a:gd name="connsiteX18" fmla="*/ 2381908 w 2661262"/>
              <a:gd name="connsiteY18" fmla="*/ 2090282 h 2661401"/>
              <a:gd name="connsiteX19" fmla="*/ 2381908 w 2661262"/>
              <a:gd name="connsiteY19" fmla="*/ 2090746 h 2661401"/>
              <a:gd name="connsiteX20" fmla="*/ 2404968 w 2661262"/>
              <a:gd name="connsiteY20" fmla="*/ 2091911 h 2661401"/>
              <a:gd name="connsiteX21" fmla="*/ 2661262 w 2661262"/>
              <a:gd name="connsiteY21" fmla="*/ 2375919 h 2661401"/>
              <a:gd name="connsiteX22" fmla="*/ 2404968 w 2661262"/>
              <a:gd name="connsiteY22" fmla="*/ 2659927 h 2661401"/>
              <a:gd name="connsiteX23" fmla="*/ 2378457 w 2661262"/>
              <a:gd name="connsiteY23" fmla="*/ 2661266 h 2661401"/>
              <a:gd name="connsiteX24" fmla="*/ 2378457 w 2661262"/>
              <a:gd name="connsiteY24" fmla="*/ 2661387 h 2661401"/>
              <a:gd name="connsiteX25" fmla="*/ 2376065 w 2661262"/>
              <a:gd name="connsiteY25" fmla="*/ 2661386 h 2661401"/>
              <a:gd name="connsiteX26" fmla="*/ 2375779 w 2661262"/>
              <a:gd name="connsiteY26" fmla="*/ 2661401 h 2661401"/>
              <a:gd name="connsiteX27" fmla="*/ 2375493 w 2661262"/>
              <a:gd name="connsiteY27" fmla="*/ 2661386 h 2661401"/>
              <a:gd name="connsiteX28" fmla="*/ 1815578 w 2661262"/>
              <a:gd name="connsiteY28" fmla="*/ 2661387 h 2661401"/>
              <a:gd name="connsiteX29" fmla="*/ 1815578 w 2661262"/>
              <a:gd name="connsiteY29" fmla="*/ 2660999 h 2661401"/>
              <a:gd name="connsiteX30" fmla="*/ 999964 w 2661262"/>
              <a:gd name="connsiteY30" fmla="*/ 2660999 h 2661401"/>
              <a:gd name="connsiteX31" fmla="*/ 885257 w 2661262"/>
              <a:gd name="connsiteY31" fmla="*/ 2654485 h 2661401"/>
              <a:gd name="connsiteX32" fmla="*/ 857558 w 2661262"/>
              <a:gd name="connsiteY32" fmla="*/ 2649723 h 2661401"/>
              <a:gd name="connsiteX33" fmla="*/ 866356 w 2661262"/>
              <a:gd name="connsiteY33" fmla="*/ 2658983 h 2661401"/>
              <a:gd name="connsiteX34" fmla="*/ 710 w 2661262"/>
              <a:gd name="connsiteY34" fmla="*/ 2658983 h 2661401"/>
              <a:gd name="connsiteX35" fmla="*/ 710 w 2661262"/>
              <a:gd name="connsiteY35" fmla="*/ 1747826 h 2661401"/>
              <a:gd name="connsiteX36" fmla="*/ 4490 w 2661262"/>
              <a:gd name="connsiteY36" fmla="*/ 1751804 h 2661401"/>
              <a:gd name="connsiteX37" fmla="*/ 4358 w 2661262"/>
              <a:gd name="connsiteY37" fmla="*/ 1750818 h 2661401"/>
              <a:gd name="connsiteX38" fmla="*/ 402 w 2661262"/>
              <a:gd name="connsiteY38" fmla="*/ 1661298 h 2661401"/>
              <a:gd name="connsiteX39" fmla="*/ 401 w 2661262"/>
              <a:gd name="connsiteY39" fmla="*/ 845683 h 2661401"/>
              <a:gd name="connsiteX40" fmla="*/ 14 w 2661262"/>
              <a:gd name="connsiteY40" fmla="*/ 845683 h 2661401"/>
              <a:gd name="connsiteX41" fmla="*/ 14 w 2661262"/>
              <a:gd name="connsiteY41" fmla="*/ 285769 h 2661401"/>
              <a:gd name="connsiteX42" fmla="*/ 0 w 2661262"/>
              <a:gd name="connsiteY42" fmla="*/ 285482 h 2661401"/>
              <a:gd name="connsiteX43" fmla="*/ 14 w 2661262"/>
              <a:gd name="connsiteY43" fmla="*/ 285195 h 2661401"/>
              <a:gd name="connsiteX44" fmla="*/ 14 w 2661262"/>
              <a:gd name="connsiteY44" fmla="*/ 282805 h 2661401"/>
              <a:gd name="connsiteX45" fmla="*/ 135 w 2661262"/>
              <a:gd name="connsiteY45" fmla="*/ 282805 h 2661401"/>
              <a:gd name="connsiteX46" fmla="*/ 1473 w 2661262"/>
              <a:gd name="connsiteY46" fmla="*/ 256293 h 2661401"/>
              <a:gd name="connsiteX47" fmla="*/ 256293 w 2661262"/>
              <a:gd name="connsiteY47" fmla="*/ 1474 h 266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661262" h="2661401">
                <a:moveTo>
                  <a:pt x="256293" y="1474"/>
                </a:moveTo>
                <a:cubicBezTo>
                  <a:pt x="265890" y="499"/>
                  <a:pt x="275627" y="0"/>
                  <a:pt x="285482" y="0"/>
                </a:cubicBezTo>
                <a:cubicBezTo>
                  <a:pt x="433295" y="0"/>
                  <a:pt x="554870" y="112337"/>
                  <a:pt x="569490" y="256293"/>
                </a:cubicBezTo>
                <a:lnTo>
                  <a:pt x="570654" y="279354"/>
                </a:lnTo>
                <a:lnTo>
                  <a:pt x="571119" y="279354"/>
                </a:lnTo>
                <a:lnTo>
                  <a:pt x="571119" y="304712"/>
                </a:lnTo>
                <a:lnTo>
                  <a:pt x="571229" y="304712"/>
                </a:lnTo>
                <a:lnTo>
                  <a:pt x="571229" y="996812"/>
                </a:lnTo>
                <a:lnTo>
                  <a:pt x="571842" y="996812"/>
                </a:lnTo>
                <a:lnTo>
                  <a:pt x="571842" y="1662049"/>
                </a:lnTo>
                <a:cubicBezTo>
                  <a:pt x="571842" y="1750715"/>
                  <a:pt x="598797" y="1833087"/>
                  <a:pt x="644959" y="1901416"/>
                </a:cubicBezTo>
                <a:lnTo>
                  <a:pt x="669279" y="1933939"/>
                </a:lnTo>
                <a:lnTo>
                  <a:pt x="696624" y="1964025"/>
                </a:lnTo>
                <a:cubicBezTo>
                  <a:pt x="774099" y="2041500"/>
                  <a:pt x="881129" y="2089420"/>
                  <a:pt x="999351" y="2089419"/>
                </a:cubicBezTo>
                <a:lnTo>
                  <a:pt x="1664588" y="2089420"/>
                </a:lnTo>
                <a:lnTo>
                  <a:pt x="1664588" y="2090171"/>
                </a:lnTo>
                <a:lnTo>
                  <a:pt x="2356550" y="2090171"/>
                </a:lnTo>
                <a:lnTo>
                  <a:pt x="2356550" y="2090282"/>
                </a:lnTo>
                <a:lnTo>
                  <a:pt x="2381908" y="2090282"/>
                </a:lnTo>
                <a:lnTo>
                  <a:pt x="2381908" y="2090746"/>
                </a:lnTo>
                <a:lnTo>
                  <a:pt x="2404968" y="2091911"/>
                </a:lnTo>
                <a:cubicBezTo>
                  <a:pt x="2548924" y="2106530"/>
                  <a:pt x="2661262" y="2228106"/>
                  <a:pt x="2661262" y="2375919"/>
                </a:cubicBezTo>
                <a:cubicBezTo>
                  <a:pt x="2661262" y="2523732"/>
                  <a:pt x="2548925" y="2645308"/>
                  <a:pt x="2404968" y="2659927"/>
                </a:cubicBezTo>
                <a:lnTo>
                  <a:pt x="2378457" y="2661266"/>
                </a:lnTo>
                <a:lnTo>
                  <a:pt x="2378457" y="2661387"/>
                </a:lnTo>
                <a:lnTo>
                  <a:pt x="2376065" y="2661386"/>
                </a:lnTo>
                <a:lnTo>
                  <a:pt x="2375779" y="2661401"/>
                </a:lnTo>
                <a:lnTo>
                  <a:pt x="2375493" y="2661386"/>
                </a:lnTo>
                <a:lnTo>
                  <a:pt x="1815578" y="2661387"/>
                </a:lnTo>
                <a:lnTo>
                  <a:pt x="1815578" y="2660999"/>
                </a:lnTo>
                <a:lnTo>
                  <a:pt x="999964" y="2660999"/>
                </a:lnTo>
                <a:cubicBezTo>
                  <a:pt x="961172" y="2660999"/>
                  <a:pt x="922897" y="2658788"/>
                  <a:pt x="885257" y="2654485"/>
                </a:cubicBezTo>
                <a:lnTo>
                  <a:pt x="857558" y="2649723"/>
                </a:lnTo>
                <a:lnTo>
                  <a:pt x="866356" y="2658983"/>
                </a:lnTo>
                <a:lnTo>
                  <a:pt x="710" y="2658983"/>
                </a:lnTo>
                <a:lnTo>
                  <a:pt x="710" y="1747826"/>
                </a:lnTo>
                <a:lnTo>
                  <a:pt x="4490" y="1751804"/>
                </a:lnTo>
                <a:lnTo>
                  <a:pt x="4358" y="1750818"/>
                </a:lnTo>
                <a:cubicBezTo>
                  <a:pt x="1739" y="1721328"/>
                  <a:pt x="401" y="1691469"/>
                  <a:pt x="402" y="1661298"/>
                </a:cubicBezTo>
                <a:lnTo>
                  <a:pt x="401" y="845683"/>
                </a:lnTo>
                <a:lnTo>
                  <a:pt x="14" y="845683"/>
                </a:lnTo>
                <a:lnTo>
                  <a:pt x="14" y="285769"/>
                </a:lnTo>
                <a:lnTo>
                  <a:pt x="0" y="285482"/>
                </a:lnTo>
                <a:lnTo>
                  <a:pt x="14" y="285195"/>
                </a:lnTo>
                <a:lnTo>
                  <a:pt x="14" y="282805"/>
                </a:lnTo>
                <a:lnTo>
                  <a:pt x="135" y="282805"/>
                </a:lnTo>
                <a:lnTo>
                  <a:pt x="1473" y="256293"/>
                </a:lnTo>
                <a:cubicBezTo>
                  <a:pt x="15118" y="121934"/>
                  <a:pt x="121934" y="15119"/>
                  <a:pt x="256293" y="14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6756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3950D305-3EB5-1E7A-86E4-5C595CE7851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-3175"/>
            <a:ext cx="4568295" cy="5146675"/>
          </a:xfrm>
          <a:custGeom>
            <a:avLst/>
            <a:gdLst>
              <a:gd name="connsiteX0" fmla="*/ 0 w 4568295"/>
              <a:gd name="connsiteY0" fmla="*/ 0 h 5146675"/>
              <a:gd name="connsiteX1" fmla="*/ 3603578 w 4568295"/>
              <a:gd name="connsiteY1" fmla="*/ 0 h 5146675"/>
              <a:gd name="connsiteX2" fmla="*/ 3603578 w 4568295"/>
              <a:gd name="connsiteY2" fmla="*/ 335379 h 5146675"/>
              <a:gd name="connsiteX3" fmla="*/ 3603578 w 4568295"/>
              <a:gd name="connsiteY3" fmla="*/ 877144 h 5146675"/>
              <a:gd name="connsiteX4" fmla="*/ 3603578 w 4568295"/>
              <a:gd name="connsiteY4" fmla="*/ 1212891 h 5146675"/>
              <a:gd name="connsiteX5" fmla="*/ 3779085 w 4568295"/>
              <a:gd name="connsiteY5" fmla="*/ 1388397 h 5146675"/>
              <a:gd name="connsiteX6" fmla="*/ 4568295 w 4568295"/>
              <a:gd name="connsiteY6" fmla="*/ 1388397 h 5146675"/>
              <a:gd name="connsiteX7" fmla="*/ 4265233 w 4568295"/>
              <a:gd name="connsiteY7" fmla="*/ 4777398 h 5146675"/>
              <a:gd name="connsiteX8" fmla="*/ 3626826 w 4568295"/>
              <a:gd name="connsiteY8" fmla="*/ 4777398 h 5146675"/>
              <a:gd name="connsiteX9" fmla="*/ 3626826 w 4568295"/>
              <a:gd name="connsiteY9" fmla="*/ 5146675 h 5146675"/>
              <a:gd name="connsiteX10" fmla="*/ 2310638 w 4568295"/>
              <a:gd name="connsiteY10" fmla="*/ 5146675 h 5146675"/>
              <a:gd name="connsiteX11" fmla="*/ 2294041 w 4568295"/>
              <a:gd name="connsiteY11" fmla="*/ 5120245 h 5146675"/>
              <a:gd name="connsiteX12" fmla="*/ 2120627 w 4568295"/>
              <a:gd name="connsiteY12" fmla="*/ 5012665 h 5146675"/>
              <a:gd name="connsiteX13" fmla="*/ 2097756 w 4568295"/>
              <a:gd name="connsiteY13" fmla="*/ 5009495 h 5146675"/>
              <a:gd name="connsiteX14" fmla="*/ 2097797 w 4568295"/>
              <a:gd name="connsiteY14" fmla="*/ 5009033 h 5146675"/>
              <a:gd name="connsiteX15" fmla="*/ 2072535 w 4568295"/>
              <a:gd name="connsiteY15" fmla="*/ 5006823 h 5146675"/>
              <a:gd name="connsiteX16" fmla="*/ 2072545 w 4568295"/>
              <a:gd name="connsiteY16" fmla="*/ 5006712 h 5146675"/>
              <a:gd name="connsiteX17" fmla="*/ 1383216 w 4568295"/>
              <a:gd name="connsiteY17" fmla="*/ 4946404 h 5146675"/>
              <a:gd name="connsiteX18" fmla="*/ 1383282 w 4568295"/>
              <a:gd name="connsiteY18" fmla="*/ 4945655 h 5146675"/>
              <a:gd name="connsiteX19" fmla="*/ 720576 w 4568295"/>
              <a:gd name="connsiteY19" fmla="*/ 4887675 h 5146675"/>
              <a:gd name="connsiteX20" fmla="*/ 429930 w 4568295"/>
              <a:gd name="connsiteY20" fmla="*/ 4736374 h 5146675"/>
              <a:gd name="connsiteX21" fmla="*/ 405311 w 4568295"/>
              <a:gd name="connsiteY21" fmla="*/ 4704019 h 5146675"/>
              <a:gd name="connsiteX22" fmla="*/ 383918 w 4568295"/>
              <a:gd name="connsiteY22" fmla="*/ 4669500 h 5146675"/>
              <a:gd name="connsiteX23" fmla="*/ 331942 w 4568295"/>
              <a:gd name="connsiteY23" fmla="*/ 4424672 h 5146675"/>
              <a:gd name="connsiteX24" fmla="*/ 389921 w 4568295"/>
              <a:gd name="connsiteY24" fmla="*/ 3761966 h 5146675"/>
              <a:gd name="connsiteX25" fmla="*/ 389310 w 4568295"/>
              <a:gd name="connsiteY25" fmla="*/ 3761912 h 5146675"/>
              <a:gd name="connsiteX26" fmla="*/ 449631 w 4568295"/>
              <a:gd name="connsiteY26" fmla="*/ 3072446 h 5146675"/>
              <a:gd name="connsiteX27" fmla="*/ 449521 w 4568295"/>
              <a:gd name="connsiteY27" fmla="*/ 3072436 h 5146675"/>
              <a:gd name="connsiteX28" fmla="*/ 451731 w 4568295"/>
              <a:gd name="connsiteY28" fmla="*/ 3047175 h 5146675"/>
              <a:gd name="connsiteX29" fmla="*/ 451268 w 4568295"/>
              <a:gd name="connsiteY29" fmla="*/ 3047134 h 5146675"/>
              <a:gd name="connsiteX30" fmla="*/ 452118 w 4568295"/>
              <a:gd name="connsiteY30" fmla="*/ 3024060 h 5146675"/>
              <a:gd name="connsiteX31" fmla="*/ 191528 w 4568295"/>
              <a:gd name="connsiteY31" fmla="*/ 2743989 h 5146675"/>
              <a:gd name="connsiteX32" fmla="*/ 162322 w 4568295"/>
              <a:gd name="connsiteY32" fmla="*/ 2742914 h 5146675"/>
              <a:gd name="connsiteX33" fmla="*/ 65777 w 4568295"/>
              <a:gd name="connsiteY33" fmla="*/ 2761247 h 5146675"/>
              <a:gd name="connsiteX34" fmla="*/ 0 w 4568295"/>
              <a:gd name="connsiteY34" fmla="*/ 2799810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568295" h="5146675">
                <a:moveTo>
                  <a:pt x="0" y="0"/>
                </a:moveTo>
                <a:lnTo>
                  <a:pt x="3603578" y="0"/>
                </a:lnTo>
                <a:lnTo>
                  <a:pt x="3603578" y="335379"/>
                </a:lnTo>
                <a:lnTo>
                  <a:pt x="3603578" y="877144"/>
                </a:lnTo>
                <a:lnTo>
                  <a:pt x="3603578" y="1212891"/>
                </a:lnTo>
                <a:cubicBezTo>
                  <a:pt x="3603578" y="1309820"/>
                  <a:pt x="3682155" y="1388397"/>
                  <a:pt x="3779085" y="1388397"/>
                </a:cubicBezTo>
                <a:lnTo>
                  <a:pt x="4568295" y="1388397"/>
                </a:lnTo>
                <a:lnTo>
                  <a:pt x="4265233" y="4777398"/>
                </a:lnTo>
                <a:lnTo>
                  <a:pt x="3626826" y="4777398"/>
                </a:lnTo>
                <a:lnTo>
                  <a:pt x="3626826" y="5146675"/>
                </a:lnTo>
                <a:lnTo>
                  <a:pt x="2310638" y="5146675"/>
                </a:lnTo>
                <a:lnTo>
                  <a:pt x="2294041" y="5120245"/>
                </a:lnTo>
                <a:cubicBezTo>
                  <a:pt x="2252556" y="5065724"/>
                  <a:pt x="2191694" y="5026220"/>
                  <a:pt x="2120627" y="5012665"/>
                </a:cubicBezTo>
                <a:lnTo>
                  <a:pt x="2097756" y="5009495"/>
                </a:lnTo>
                <a:lnTo>
                  <a:pt x="2097797" y="5009033"/>
                </a:lnTo>
                <a:lnTo>
                  <a:pt x="2072535" y="5006823"/>
                </a:lnTo>
                <a:lnTo>
                  <a:pt x="2072545" y="5006712"/>
                </a:lnTo>
                <a:lnTo>
                  <a:pt x="1383216" y="4946404"/>
                </a:lnTo>
                <a:lnTo>
                  <a:pt x="1383282" y="4945655"/>
                </a:lnTo>
                <a:lnTo>
                  <a:pt x="720576" y="4887675"/>
                </a:lnTo>
                <a:cubicBezTo>
                  <a:pt x="602804" y="4877372"/>
                  <a:pt x="500358" y="4820306"/>
                  <a:pt x="429930" y="4736374"/>
                </a:cubicBezTo>
                <a:lnTo>
                  <a:pt x="405311" y="4704019"/>
                </a:lnTo>
                <a:lnTo>
                  <a:pt x="383918" y="4669500"/>
                </a:lnTo>
                <a:cubicBezTo>
                  <a:pt x="343887" y="4597408"/>
                  <a:pt x="324214" y="4513000"/>
                  <a:pt x="331942" y="4424672"/>
                </a:cubicBezTo>
                <a:lnTo>
                  <a:pt x="389921" y="3761966"/>
                </a:lnTo>
                <a:lnTo>
                  <a:pt x="389310" y="3761912"/>
                </a:lnTo>
                <a:lnTo>
                  <a:pt x="449631" y="3072446"/>
                </a:lnTo>
                <a:lnTo>
                  <a:pt x="449521" y="3072436"/>
                </a:lnTo>
                <a:lnTo>
                  <a:pt x="451731" y="3047175"/>
                </a:lnTo>
                <a:lnTo>
                  <a:pt x="451268" y="3047134"/>
                </a:lnTo>
                <a:lnTo>
                  <a:pt x="452118" y="3024060"/>
                </a:lnTo>
                <a:cubicBezTo>
                  <a:pt x="450100" y="2879377"/>
                  <a:pt x="338779" y="2756872"/>
                  <a:pt x="191528" y="2743989"/>
                </a:cubicBezTo>
                <a:cubicBezTo>
                  <a:pt x="181711" y="2743130"/>
                  <a:pt x="171967" y="2742779"/>
                  <a:pt x="162322" y="2742914"/>
                </a:cubicBezTo>
                <a:cubicBezTo>
                  <a:pt x="128563" y="2743384"/>
                  <a:pt x="96011" y="2749806"/>
                  <a:pt x="65777" y="2761247"/>
                </a:cubicBezTo>
                <a:lnTo>
                  <a:pt x="0" y="2799810"/>
                </a:lnTo>
                <a:close/>
              </a:path>
            </a:pathLst>
          </a:custGeom>
          <a:solidFill>
            <a:srgbClr val="868789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500"/>
            </a:lvl1pPr>
          </a:lstStyle>
          <a:p>
            <a:endParaRPr lang="de-DE"/>
          </a:p>
        </p:txBody>
      </p:sp>
      <p:sp>
        <p:nvSpPr>
          <p:cNvPr id="47" name="Freihandform 46">
            <a:extLst>
              <a:ext uri="{FF2B5EF4-FFF2-40B4-BE49-F238E27FC236}">
                <a16:creationId xmlns:a16="http://schemas.microsoft.com/office/drawing/2014/main" id="{9B0C8186-3A9D-C492-2306-F697DE8E8CBC}"/>
              </a:ext>
            </a:extLst>
          </p:cNvPr>
          <p:cNvSpPr/>
          <p:nvPr userDrawn="1"/>
        </p:nvSpPr>
        <p:spPr>
          <a:xfrm flipV="1">
            <a:off x="4239325" y="0"/>
            <a:ext cx="4904032" cy="5147043"/>
          </a:xfrm>
          <a:custGeom>
            <a:avLst/>
            <a:gdLst>
              <a:gd name="connsiteX0" fmla="*/ 450308 w 4904032"/>
              <a:gd name="connsiteY0" fmla="*/ 5147043 h 5147043"/>
              <a:gd name="connsiteX1" fmla="*/ 4904032 w 4904032"/>
              <a:gd name="connsiteY1" fmla="*/ 5147043 h 5147043"/>
              <a:gd name="connsiteX2" fmla="*/ 4904032 w 4904032"/>
              <a:gd name="connsiteY2" fmla="*/ 0 h 5147043"/>
              <a:gd name="connsiteX3" fmla="*/ 0 w 4904032"/>
              <a:gd name="connsiteY3" fmla="*/ 0 h 5147043"/>
              <a:gd name="connsiteX4" fmla="*/ 450308 w 4904032"/>
              <a:gd name="connsiteY4" fmla="*/ 5147043 h 51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4032" h="5147043">
                <a:moveTo>
                  <a:pt x="450308" y="5147043"/>
                </a:moveTo>
                <a:lnTo>
                  <a:pt x="4904032" y="5147043"/>
                </a:lnTo>
                <a:lnTo>
                  <a:pt x="4904032" y="0"/>
                </a:lnTo>
                <a:lnTo>
                  <a:pt x="0" y="0"/>
                </a:lnTo>
                <a:lnTo>
                  <a:pt x="450308" y="5147043"/>
                </a:lnTo>
                <a:close/>
              </a:path>
            </a:pathLst>
          </a:custGeom>
          <a:solidFill>
            <a:srgbClr val="D209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FC14621-A9DA-DEAE-DBA4-46D299C7F8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08389" y="64008"/>
            <a:ext cx="1707249" cy="1802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53467" y="2658534"/>
            <a:ext cx="4114800" cy="1405466"/>
          </a:xfrm>
        </p:spPr>
        <p:txBody>
          <a:bodyPr>
            <a:noAutofit/>
          </a:bodyPr>
          <a:lstStyle>
            <a:lvl1pPr algn="r">
              <a:defRPr sz="2500" b="1" i="0">
                <a:solidFill>
                  <a:schemeClr val="bg1"/>
                </a:solidFill>
                <a:latin typeface="Neo Sans Pro" panose="020B0504030504040204" pitchFamily="34" charset="0"/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Kurzvorstellung der SSH</a:t>
            </a:r>
            <a:br>
              <a:rPr lang="de-DE"/>
            </a:br>
            <a:r>
              <a:rPr lang="de-DE" sz="2500" b="0" i="0">
                <a:latin typeface="Neo Sans Pro Medium" panose="020B0504030504040204" pitchFamily="34" charset="0"/>
              </a:rPr>
              <a:t>mit </a:t>
            </a:r>
            <a:r>
              <a:rPr lang="de-DE" sz="2500" b="0" i="0" err="1">
                <a:latin typeface="Neo Sans Pro Medium" panose="020B0504030504040204" pitchFamily="34" charset="0"/>
              </a:rPr>
              <a:t>PremiumCheck</a:t>
            </a:r>
            <a:r>
              <a:rPr lang="de-DE" sz="2500" b="0" i="0">
                <a:latin typeface="Neo Sans Pro Medium" panose="020B0504030504040204" pitchFamily="34" charset="0"/>
              </a:rPr>
              <a:t> und</a:t>
            </a:r>
            <a:br>
              <a:rPr lang="de-DE" sz="2500" b="0" i="0">
                <a:latin typeface="Neo Sans Pro Medium" panose="020B0504030504040204" pitchFamily="34" charset="0"/>
              </a:rPr>
            </a:br>
            <a:r>
              <a:rPr lang="de-DE" sz="2500" b="0" i="0" err="1">
                <a:latin typeface="Neo Sans Pro Medium" panose="020B0504030504040204" pitchFamily="34" charset="0"/>
              </a:rPr>
              <a:t>net.Casion</a:t>
            </a:r>
            <a:endParaRPr lang="en-US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7ACCE4C3-F041-A06D-AADF-E9E66DD6269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3800" y="4244975"/>
            <a:ext cx="2293938" cy="280988"/>
          </a:xfrm>
        </p:spPr>
        <p:txBody>
          <a:bodyPr>
            <a:noAutofit/>
          </a:bodyPr>
          <a:lstStyle>
            <a:lvl1pPr marL="0" indent="0" algn="r">
              <a:buNone/>
              <a:defRPr sz="150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</a:lstStyle>
          <a:p>
            <a:pPr lvl="0"/>
            <a:r>
              <a:rPr lang="de-DE"/>
              <a:t>Ein starker Verbund!</a:t>
            </a:r>
          </a:p>
        </p:txBody>
      </p:sp>
      <p:sp>
        <p:nvSpPr>
          <p:cNvPr id="24" name="Freihandform 23">
            <a:extLst>
              <a:ext uri="{FF2B5EF4-FFF2-40B4-BE49-F238E27FC236}">
                <a16:creationId xmlns:a16="http://schemas.microsoft.com/office/drawing/2014/main" id="{FFDDD300-CA1F-500A-DB46-58F04C801CE7}"/>
              </a:ext>
            </a:extLst>
          </p:cNvPr>
          <p:cNvSpPr/>
          <p:nvPr userDrawn="1"/>
        </p:nvSpPr>
        <p:spPr>
          <a:xfrm rot="10800000">
            <a:off x="3603578" y="-3543"/>
            <a:ext cx="1922155" cy="1388765"/>
          </a:xfrm>
          <a:custGeom>
            <a:avLst/>
            <a:gdLst>
              <a:gd name="connsiteX0" fmla="*/ 1125794 w 1125794"/>
              <a:gd name="connsiteY0" fmla="*/ 813391 h 813391"/>
              <a:gd name="connsiteX1" fmla="*/ 0 w 1125794"/>
              <a:gd name="connsiteY1" fmla="*/ 813391 h 813391"/>
              <a:gd name="connsiteX2" fmla="*/ 0 w 1125794"/>
              <a:gd name="connsiteY2" fmla="*/ 616746 h 813391"/>
              <a:gd name="connsiteX3" fmla="*/ 0 w 1125794"/>
              <a:gd name="connsiteY3" fmla="*/ 299438 h 813391"/>
              <a:gd name="connsiteX4" fmla="*/ 0 w 1125794"/>
              <a:gd name="connsiteY4" fmla="*/ 102793 h 813391"/>
              <a:gd name="connsiteX5" fmla="*/ 102793 w 1125794"/>
              <a:gd name="connsiteY5" fmla="*/ 0 h 813391"/>
              <a:gd name="connsiteX6" fmla="*/ 1023001 w 1125794"/>
              <a:gd name="connsiteY6" fmla="*/ 0 h 813391"/>
              <a:gd name="connsiteX7" fmla="*/ 1125794 w 1125794"/>
              <a:gd name="connsiteY7" fmla="*/ 102793 h 813391"/>
              <a:gd name="connsiteX8" fmla="*/ 1125794 w 1125794"/>
              <a:gd name="connsiteY8" fmla="*/ 299438 h 813391"/>
              <a:gd name="connsiteX9" fmla="*/ 1125794 w 1125794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5794" h="813391">
                <a:moveTo>
                  <a:pt x="1125794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1023001" y="0"/>
                </a:lnTo>
                <a:cubicBezTo>
                  <a:pt x="1079772" y="0"/>
                  <a:pt x="1125794" y="46022"/>
                  <a:pt x="1125794" y="102793"/>
                </a:cubicBezTo>
                <a:lnTo>
                  <a:pt x="1125794" y="299438"/>
                </a:lnTo>
                <a:lnTo>
                  <a:pt x="1125794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8E866ACF-3BDB-42D6-3948-603E6E9BFB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86996" y="1804"/>
            <a:ext cx="1961985" cy="1386810"/>
          </a:xfrm>
          <a:prstGeom prst="rect">
            <a:avLst/>
          </a:prstGeom>
        </p:spPr>
      </p:pic>
      <p:sp>
        <p:nvSpPr>
          <p:cNvPr id="36" name="Freihandform 35">
            <a:extLst>
              <a:ext uri="{FF2B5EF4-FFF2-40B4-BE49-F238E27FC236}">
                <a16:creationId xmlns:a16="http://schemas.microsoft.com/office/drawing/2014/main" id="{65D64FEF-DC75-D0F5-17E3-63A90D1396C5}"/>
              </a:ext>
            </a:extLst>
          </p:cNvPr>
          <p:cNvSpPr/>
          <p:nvPr userDrawn="1"/>
        </p:nvSpPr>
        <p:spPr>
          <a:xfrm rot="300000">
            <a:off x="-213908" y="2826841"/>
            <a:ext cx="2661262" cy="2661401"/>
          </a:xfrm>
          <a:custGeom>
            <a:avLst/>
            <a:gdLst>
              <a:gd name="connsiteX0" fmla="*/ 256293 w 2661262"/>
              <a:gd name="connsiteY0" fmla="*/ 1474 h 2661401"/>
              <a:gd name="connsiteX1" fmla="*/ 285482 w 2661262"/>
              <a:gd name="connsiteY1" fmla="*/ 0 h 2661401"/>
              <a:gd name="connsiteX2" fmla="*/ 569490 w 2661262"/>
              <a:gd name="connsiteY2" fmla="*/ 256293 h 2661401"/>
              <a:gd name="connsiteX3" fmla="*/ 570654 w 2661262"/>
              <a:gd name="connsiteY3" fmla="*/ 279354 h 2661401"/>
              <a:gd name="connsiteX4" fmla="*/ 571119 w 2661262"/>
              <a:gd name="connsiteY4" fmla="*/ 279354 h 2661401"/>
              <a:gd name="connsiteX5" fmla="*/ 571119 w 2661262"/>
              <a:gd name="connsiteY5" fmla="*/ 304712 h 2661401"/>
              <a:gd name="connsiteX6" fmla="*/ 571229 w 2661262"/>
              <a:gd name="connsiteY6" fmla="*/ 304712 h 2661401"/>
              <a:gd name="connsiteX7" fmla="*/ 571229 w 2661262"/>
              <a:gd name="connsiteY7" fmla="*/ 996812 h 2661401"/>
              <a:gd name="connsiteX8" fmla="*/ 571842 w 2661262"/>
              <a:gd name="connsiteY8" fmla="*/ 996812 h 2661401"/>
              <a:gd name="connsiteX9" fmla="*/ 571842 w 2661262"/>
              <a:gd name="connsiteY9" fmla="*/ 1662049 h 2661401"/>
              <a:gd name="connsiteX10" fmla="*/ 644959 w 2661262"/>
              <a:gd name="connsiteY10" fmla="*/ 1901416 h 2661401"/>
              <a:gd name="connsiteX11" fmla="*/ 669279 w 2661262"/>
              <a:gd name="connsiteY11" fmla="*/ 1933939 h 2661401"/>
              <a:gd name="connsiteX12" fmla="*/ 696624 w 2661262"/>
              <a:gd name="connsiteY12" fmla="*/ 1964025 h 2661401"/>
              <a:gd name="connsiteX13" fmla="*/ 999351 w 2661262"/>
              <a:gd name="connsiteY13" fmla="*/ 2089419 h 2661401"/>
              <a:gd name="connsiteX14" fmla="*/ 1664588 w 2661262"/>
              <a:gd name="connsiteY14" fmla="*/ 2089420 h 2661401"/>
              <a:gd name="connsiteX15" fmla="*/ 1664588 w 2661262"/>
              <a:gd name="connsiteY15" fmla="*/ 2090171 h 2661401"/>
              <a:gd name="connsiteX16" fmla="*/ 2356550 w 2661262"/>
              <a:gd name="connsiteY16" fmla="*/ 2090171 h 2661401"/>
              <a:gd name="connsiteX17" fmla="*/ 2356550 w 2661262"/>
              <a:gd name="connsiteY17" fmla="*/ 2090282 h 2661401"/>
              <a:gd name="connsiteX18" fmla="*/ 2381908 w 2661262"/>
              <a:gd name="connsiteY18" fmla="*/ 2090282 h 2661401"/>
              <a:gd name="connsiteX19" fmla="*/ 2381908 w 2661262"/>
              <a:gd name="connsiteY19" fmla="*/ 2090746 h 2661401"/>
              <a:gd name="connsiteX20" fmla="*/ 2404968 w 2661262"/>
              <a:gd name="connsiteY20" fmla="*/ 2091911 h 2661401"/>
              <a:gd name="connsiteX21" fmla="*/ 2661262 w 2661262"/>
              <a:gd name="connsiteY21" fmla="*/ 2375919 h 2661401"/>
              <a:gd name="connsiteX22" fmla="*/ 2404968 w 2661262"/>
              <a:gd name="connsiteY22" fmla="*/ 2659927 h 2661401"/>
              <a:gd name="connsiteX23" fmla="*/ 2378457 w 2661262"/>
              <a:gd name="connsiteY23" fmla="*/ 2661266 h 2661401"/>
              <a:gd name="connsiteX24" fmla="*/ 2378457 w 2661262"/>
              <a:gd name="connsiteY24" fmla="*/ 2661387 h 2661401"/>
              <a:gd name="connsiteX25" fmla="*/ 2376065 w 2661262"/>
              <a:gd name="connsiteY25" fmla="*/ 2661386 h 2661401"/>
              <a:gd name="connsiteX26" fmla="*/ 2375779 w 2661262"/>
              <a:gd name="connsiteY26" fmla="*/ 2661401 h 2661401"/>
              <a:gd name="connsiteX27" fmla="*/ 2375493 w 2661262"/>
              <a:gd name="connsiteY27" fmla="*/ 2661386 h 2661401"/>
              <a:gd name="connsiteX28" fmla="*/ 1815578 w 2661262"/>
              <a:gd name="connsiteY28" fmla="*/ 2661387 h 2661401"/>
              <a:gd name="connsiteX29" fmla="*/ 1815578 w 2661262"/>
              <a:gd name="connsiteY29" fmla="*/ 2660999 h 2661401"/>
              <a:gd name="connsiteX30" fmla="*/ 999964 w 2661262"/>
              <a:gd name="connsiteY30" fmla="*/ 2660999 h 2661401"/>
              <a:gd name="connsiteX31" fmla="*/ 885257 w 2661262"/>
              <a:gd name="connsiteY31" fmla="*/ 2654485 h 2661401"/>
              <a:gd name="connsiteX32" fmla="*/ 857558 w 2661262"/>
              <a:gd name="connsiteY32" fmla="*/ 2649723 h 2661401"/>
              <a:gd name="connsiteX33" fmla="*/ 866356 w 2661262"/>
              <a:gd name="connsiteY33" fmla="*/ 2658983 h 2661401"/>
              <a:gd name="connsiteX34" fmla="*/ 710 w 2661262"/>
              <a:gd name="connsiteY34" fmla="*/ 2658983 h 2661401"/>
              <a:gd name="connsiteX35" fmla="*/ 710 w 2661262"/>
              <a:gd name="connsiteY35" fmla="*/ 1747826 h 2661401"/>
              <a:gd name="connsiteX36" fmla="*/ 4490 w 2661262"/>
              <a:gd name="connsiteY36" fmla="*/ 1751804 h 2661401"/>
              <a:gd name="connsiteX37" fmla="*/ 4358 w 2661262"/>
              <a:gd name="connsiteY37" fmla="*/ 1750818 h 2661401"/>
              <a:gd name="connsiteX38" fmla="*/ 402 w 2661262"/>
              <a:gd name="connsiteY38" fmla="*/ 1661298 h 2661401"/>
              <a:gd name="connsiteX39" fmla="*/ 401 w 2661262"/>
              <a:gd name="connsiteY39" fmla="*/ 845683 h 2661401"/>
              <a:gd name="connsiteX40" fmla="*/ 14 w 2661262"/>
              <a:gd name="connsiteY40" fmla="*/ 845683 h 2661401"/>
              <a:gd name="connsiteX41" fmla="*/ 14 w 2661262"/>
              <a:gd name="connsiteY41" fmla="*/ 285769 h 2661401"/>
              <a:gd name="connsiteX42" fmla="*/ 0 w 2661262"/>
              <a:gd name="connsiteY42" fmla="*/ 285482 h 2661401"/>
              <a:gd name="connsiteX43" fmla="*/ 14 w 2661262"/>
              <a:gd name="connsiteY43" fmla="*/ 285195 h 2661401"/>
              <a:gd name="connsiteX44" fmla="*/ 14 w 2661262"/>
              <a:gd name="connsiteY44" fmla="*/ 282805 h 2661401"/>
              <a:gd name="connsiteX45" fmla="*/ 135 w 2661262"/>
              <a:gd name="connsiteY45" fmla="*/ 282805 h 2661401"/>
              <a:gd name="connsiteX46" fmla="*/ 1473 w 2661262"/>
              <a:gd name="connsiteY46" fmla="*/ 256293 h 2661401"/>
              <a:gd name="connsiteX47" fmla="*/ 256293 w 2661262"/>
              <a:gd name="connsiteY47" fmla="*/ 1474 h 266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661262" h="2661401">
                <a:moveTo>
                  <a:pt x="256293" y="1474"/>
                </a:moveTo>
                <a:cubicBezTo>
                  <a:pt x="265890" y="499"/>
                  <a:pt x="275627" y="0"/>
                  <a:pt x="285482" y="0"/>
                </a:cubicBezTo>
                <a:cubicBezTo>
                  <a:pt x="433295" y="0"/>
                  <a:pt x="554870" y="112337"/>
                  <a:pt x="569490" y="256293"/>
                </a:cubicBezTo>
                <a:lnTo>
                  <a:pt x="570654" y="279354"/>
                </a:lnTo>
                <a:lnTo>
                  <a:pt x="571119" y="279354"/>
                </a:lnTo>
                <a:lnTo>
                  <a:pt x="571119" y="304712"/>
                </a:lnTo>
                <a:lnTo>
                  <a:pt x="571229" y="304712"/>
                </a:lnTo>
                <a:lnTo>
                  <a:pt x="571229" y="996812"/>
                </a:lnTo>
                <a:lnTo>
                  <a:pt x="571842" y="996812"/>
                </a:lnTo>
                <a:lnTo>
                  <a:pt x="571842" y="1662049"/>
                </a:lnTo>
                <a:cubicBezTo>
                  <a:pt x="571842" y="1750715"/>
                  <a:pt x="598797" y="1833087"/>
                  <a:pt x="644959" y="1901416"/>
                </a:cubicBezTo>
                <a:lnTo>
                  <a:pt x="669279" y="1933939"/>
                </a:lnTo>
                <a:lnTo>
                  <a:pt x="696624" y="1964025"/>
                </a:lnTo>
                <a:cubicBezTo>
                  <a:pt x="774099" y="2041500"/>
                  <a:pt x="881129" y="2089420"/>
                  <a:pt x="999351" y="2089419"/>
                </a:cubicBezTo>
                <a:lnTo>
                  <a:pt x="1664588" y="2089420"/>
                </a:lnTo>
                <a:lnTo>
                  <a:pt x="1664588" y="2090171"/>
                </a:lnTo>
                <a:lnTo>
                  <a:pt x="2356550" y="2090171"/>
                </a:lnTo>
                <a:lnTo>
                  <a:pt x="2356550" y="2090282"/>
                </a:lnTo>
                <a:lnTo>
                  <a:pt x="2381908" y="2090282"/>
                </a:lnTo>
                <a:lnTo>
                  <a:pt x="2381908" y="2090746"/>
                </a:lnTo>
                <a:lnTo>
                  <a:pt x="2404968" y="2091911"/>
                </a:lnTo>
                <a:cubicBezTo>
                  <a:pt x="2548924" y="2106530"/>
                  <a:pt x="2661262" y="2228106"/>
                  <a:pt x="2661262" y="2375919"/>
                </a:cubicBezTo>
                <a:cubicBezTo>
                  <a:pt x="2661262" y="2523732"/>
                  <a:pt x="2548925" y="2645308"/>
                  <a:pt x="2404968" y="2659927"/>
                </a:cubicBezTo>
                <a:lnTo>
                  <a:pt x="2378457" y="2661266"/>
                </a:lnTo>
                <a:lnTo>
                  <a:pt x="2378457" y="2661387"/>
                </a:lnTo>
                <a:lnTo>
                  <a:pt x="2376065" y="2661386"/>
                </a:lnTo>
                <a:lnTo>
                  <a:pt x="2375779" y="2661401"/>
                </a:lnTo>
                <a:lnTo>
                  <a:pt x="2375493" y="2661386"/>
                </a:lnTo>
                <a:lnTo>
                  <a:pt x="1815578" y="2661387"/>
                </a:lnTo>
                <a:lnTo>
                  <a:pt x="1815578" y="2660999"/>
                </a:lnTo>
                <a:lnTo>
                  <a:pt x="999964" y="2660999"/>
                </a:lnTo>
                <a:cubicBezTo>
                  <a:pt x="961172" y="2660999"/>
                  <a:pt x="922897" y="2658788"/>
                  <a:pt x="885257" y="2654485"/>
                </a:cubicBezTo>
                <a:lnTo>
                  <a:pt x="857558" y="2649723"/>
                </a:lnTo>
                <a:lnTo>
                  <a:pt x="866356" y="2658983"/>
                </a:lnTo>
                <a:lnTo>
                  <a:pt x="710" y="2658983"/>
                </a:lnTo>
                <a:lnTo>
                  <a:pt x="710" y="1747826"/>
                </a:lnTo>
                <a:lnTo>
                  <a:pt x="4490" y="1751804"/>
                </a:lnTo>
                <a:lnTo>
                  <a:pt x="4358" y="1750818"/>
                </a:lnTo>
                <a:cubicBezTo>
                  <a:pt x="1739" y="1721328"/>
                  <a:pt x="401" y="1691469"/>
                  <a:pt x="402" y="1661298"/>
                </a:cubicBezTo>
                <a:lnTo>
                  <a:pt x="401" y="845683"/>
                </a:lnTo>
                <a:lnTo>
                  <a:pt x="14" y="845683"/>
                </a:lnTo>
                <a:lnTo>
                  <a:pt x="14" y="285769"/>
                </a:lnTo>
                <a:lnTo>
                  <a:pt x="0" y="285482"/>
                </a:lnTo>
                <a:lnTo>
                  <a:pt x="14" y="285195"/>
                </a:lnTo>
                <a:lnTo>
                  <a:pt x="14" y="282805"/>
                </a:lnTo>
                <a:lnTo>
                  <a:pt x="135" y="282805"/>
                </a:lnTo>
                <a:lnTo>
                  <a:pt x="1473" y="256293"/>
                </a:lnTo>
                <a:cubicBezTo>
                  <a:pt x="15118" y="121934"/>
                  <a:pt x="121934" y="15119"/>
                  <a:pt x="256293" y="14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3126909-32A0-EC0E-A7E9-7E1B3BFE4FF5}"/>
              </a:ext>
            </a:extLst>
          </p:cNvPr>
          <p:cNvSpPr/>
          <p:nvPr userDrawn="1"/>
        </p:nvSpPr>
        <p:spPr>
          <a:xfrm>
            <a:off x="3626827" y="4774223"/>
            <a:ext cx="1890346" cy="37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CFD23B5-DF1B-790D-2833-FDE56BD6D006}"/>
              </a:ext>
            </a:extLst>
          </p:cNvPr>
          <p:cNvSpPr txBox="1"/>
          <p:nvPr userDrawn="1"/>
        </p:nvSpPr>
        <p:spPr>
          <a:xfrm>
            <a:off x="3459892" y="4774223"/>
            <a:ext cx="2080851" cy="3128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136525" algn="ctr">
              <a:lnSpc>
                <a:spcPct val="150000"/>
              </a:lnSpc>
            </a:pPr>
            <a:r>
              <a:rPr lang="de-DE" sz="1100" b="0" i="0">
                <a:solidFill>
                  <a:srgbClr val="D2091E"/>
                </a:solidFill>
                <a:latin typeface="Neo Sans Pro Medium" panose="020B0504030504040204" pitchFamily="34" charset="0"/>
                <a:cs typeface="Arial" pitchFamily="34" charset="0"/>
              </a:rPr>
              <a:t>Unser Fokus. Ihre Werte!</a:t>
            </a:r>
          </a:p>
        </p:txBody>
      </p:sp>
    </p:spTree>
    <p:extLst>
      <p:ext uri="{BB962C8B-B14F-4D97-AF65-F5344CB8AC3E}">
        <p14:creationId xmlns:p14="http://schemas.microsoft.com/office/powerpoint/2010/main" val="28616451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Freihandform 58">
            <a:extLst>
              <a:ext uri="{FF2B5EF4-FFF2-40B4-BE49-F238E27FC236}">
                <a16:creationId xmlns:a16="http://schemas.microsoft.com/office/drawing/2014/main" id="{B20C70E0-DF90-B09A-F597-DFC6D024C4BD}"/>
              </a:ext>
            </a:extLst>
          </p:cNvPr>
          <p:cNvSpPr/>
          <p:nvPr userDrawn="1"/>
        </p:nvSpPr>
        <p:spPr>
          <a:xfrm rot="10800000">
            <a:off x="-5605" y="6080"/>
            <a:ext cx="4617596" cy="5147043"/>
          </a:xfrm>
          <a:custGeom>
            <a:avLst/>
            <a:gdLst>
              <a:gd name="connsiteX0" fmla="*/ 450308 w 4617596"/>
              <a:gd name="connsiteY0" fmla="*/ 0 h 5147043"/>
              <a:gd name="connsiteX1" fmla="*/ 4617596 w 4617596"/>
              <a:gd name="connsiteY1" fmla="*/ 0 h 5147043"/>
              <a:gd name="connsiteX2" fmla="*/ 4617596 w 4617596"/>
              <a:gd name="connsiteY2" fmla="*/ 5147043 h 5147043"/>
              <a:gd name="connsiteX3" fmla="*/ 0 w 4617596"/>
              <a:gd name="connsiteY3" fmla="*/ 5147043 h 5147043"/>
              <a:gd name="connsiteX4" fmla="*/ 450308 w 4617596"/>
              <a:gd name="connsiteY4" fmla="*/ 0 h 51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7596" h="5147043">
                <a:moveTo>
                  <a:pt x="450308" y="0"/>
                </a:moveTo>
                <a:lnTo>
                  <a:pt x="4617596" y="0"/>
                </a:lnTo>
                <a:lnTo>
                  <a:pt x="4617596" y="5147043"/>
                </a:lnTo>
                <a:lnTo>
                  <a:pt x="0" y="5147043"/>
                </a:lnTo>
                <a:lnTo>
                  <a:pt x="450308" y="0"/>
                </a:lnTo>
                <a:close/>
              </a:path>
            </a:pathLst>
          </a:custGeom>
          <a:solidFill>
            <a:srgbClr val="D209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4" name="Freihandform 13">
            <a:extLst>
              <a:ext uri="{FF2B5EF4-FFF2-40B4-BE49-F238E27FC236}">
                <a16:creationId xmlns:a16="http://schemas.microsoft.com/office/drawing/2014/main" id="{4ED0AD61-0C14-94E0-2A8E-588B41650EB0}"/>
              </a:ext>
            </a:extLst>
          </p:cNvPr>
          <p:cNvSpPr/>
          <p:nvPr userDrawn="1"/>
        </p:nvSpPr>
        <p:spPr>
          <a:xfrm flipV="1">
            <a:off x="2223471" y="0"/>
            <a:ext cx="4904032" cy="5147043"/>
          </a:xfrm>
          <a:custGeom>
            <a:avLst/>
            <a:gdLst>
              <a:gd name="connsiteX0" fmla="*/ 450308 w 4904032"/>
              <a:gd name="connsiteY0" fmla="*/ 5147043 h 5147043"/>
              <a:gd name="connsiteX1" fmla="*/ 4904032 w 4904032"/>
              <a:gd name="connsiteY1" fmla="*/ 5147043 h 5147043"/>
              <a:gd name="connsiteX2" fmla="*/ 4904032 w 4904032"/>
              <a:gd name="connsiteY2" fmla="*/ 0 h 5147043"/>
              <a:gd name="connsiteX3" fmla="*/ 0 w 4904032"/>
              <a:gd name="connsiteY3" fmla="*/ 0 h 5147043"/>
              <a:gd name="connsiteX4" fmla="*/ 450308 w 4904032"/>
              <a:gd name="connsiteY4" fmla="*/ 5147043 h 51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4032" h="5147043">
                <a:moveTo>
                  <a:pt x="450308" y="5147043"/>
                </a:moveTo>
                <a:lnTo>
                  <a:pt x="4904032" y="5147043"/>
                </a:lnTo>
                <a:lnTo>
                  <a:pt x="4904032" y="0"/>
                </a:lnTo>
                <a:lnTo>
                  <a:pt x="0" y="0"/>
                </a:lnTo>
                <a:lnTo>
                  <a:pt x="450308" y="5147043"/>
                </a:lnTo>
                <a:close/>
              </a:path>
            </a:pathLst>
          </a:custGeom>
          <a:solidFill>
            <a:srgbClr val="6062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56" name="Freihandform 55">
            <a:extLst>
              <a:ext uri="{FF2B5EF4-FFF2-40B4-BE49-F238E27FC236}">
                <a16:creationId xmlns:a16="http://schemas.microsoft.com/office/drawing/2014/main" id="{B38BB3A6-D99F-24BB-0C5D-85FD94A6330B}"/>
              </a:ext>
            </a:extLst>
          </p:cNvPr>
          <p:cNvSpPr/>
          <p:nvPr userDrawn="1"/>
        </p:nvSpPr>
        <p:spPr>
          <a:xfrm>
            <a:off x="4526404" y="1"/>
            <a:ext cx="4617596" cy="5147043"/>
          </a:xfrm>
          <a:custGeom>
            <a:avLst/>
            <a:gdLst>
              <a:gd name="connsiteX0" fmla="*/ 450308 w 4617596"/>
              <a:gd name="connsiteY0" fmla="*/ 0 h 5147043"/>
              <a:gd name="connsiteX1" fmla="*/ 4617596 w 4617596"/>
              <a:gd name="connsiteY1" fmla="*/ 0 h 5147043"/>
              <a:gd name="connsiteX2" fmla="*/ 4617596 w 4617596"/>
              <a:gd name="connsiteY2" fmla="*/ 5147043 h 5147043"/>
              <a:gd name="connsiteX3" fmla="*/ 0 w 4617596"/>
              <a:gd name="connsiteY3" fmla="*/ 5147043 h 5147043"/>
              <a:gd name="connsiteX4" fmla="*/ 450308 w 4617596"/>
              <a:gd name="connsiteY4" fmla="*/ 0 h 51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7596" h="5147043">
                <a:moveTo>
                  <a:pt x="450308" y="0"/>
                </a:moveTo>
                <a:lnTo>
                  <a:pt x="4617596" y="0"/>
                </a:lnTo>
                <a:lnTo>
                  <a:pt x="4617596" y="5147043"/>
                </a:lnTo>
                <a:lnTo>
                  <a:pt x="0" y="5147043"/>
                </a:lnTo>
                <a:lnTo>
                  <a:pt x="450308" y="0"/>
                </a:lnTo>
                <a:close/>
              </a:path>
            </a:pathLst>
          </a:custGeom>
          <a:solidFill>
            <a:srgbClr val="8687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50" name="Freihandform 49">
            <a:extLst>
              <a:ext uri="{FF2B5EF4-FFF2-40B4-BE49-F238E27FC236}">
                <a16:creationId xmlns:a16="http://schemas.microsoft.com/office/drawing/2014/main" id="{A2B8D3B0-05E8-B6D6-B63E-4D739DFC7C01}"/>
              </a:ext>
            </a:extLst>
          </p:cNvPr>
          <p:cNvSpPr/>
          <p:nvPr userDrawn="1"/>
        </p:nvSpPr>
        <p:spPr>
          <a:xfrm>
            <a:off x="6805704" y="1"/>
            <a:ext cx="2338296" cy="5147043"/>
          </a:xfrm>
          <a:custGeom>
            <a:avLst/>
            <a:gdLst>
              <a:gd name="connsiteX0" fmla="*/ 450308 w 2338296"/>
              <a:gd name="connsiteY0" fmla="*/ 0 h 5147043"/>
              <a:gd name="connsiteX1" fmla="*/ 2338296 w 2338296"/>
              <a:gd name="connsiteY1" fmla="*/ 0 h 5147043"/>
              <a:gd name="connsiteX2" fmla="*/ 2338296 w 2338296"/>
              <a:gd name="connsiteY2" fmla="*/ 5147043 h 5147043"/>
              <a:gd name="connsiteX3" fmla="*/ 0 w 2338296"/>
              <a:gd name="connsiteY3" fmla="*/ 5147043 h 5147043"/>
              <a:gd name="connsiteX4" fmla="*/ 450308 w 2338296"/>
              <a:gd name="connsiteY4" fmla="*/ 0 h 514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8296" h="5147043">
                <a:moveTo>
                  <a:pt x="450308" y="0"/>
                </a:moveTo>
                <a:lnTo>
                  <a:pt x="2338296" y="0"/>
                </a:lnTo>
                <a:lnTo>
                  <a:pt x="2338296" y="5147043"/>
                </a:lnTo>
                <a:lnTo>
                  <a:pt x="0" y="5147043"/>
                </a:lnTo>
                <a:lnTo>
                  <a:pt x="450308" y="0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grpSp>
        <p:nvGrpSpPr>
          <p:cNvPr id="81" name="Gruppieren 80">
            <a:extLst>
              <a:ext uri="{FF2B5EF4-FFF2-40B4-BE49-F238E27FC236}">
                <a16:creationId xmlns:a16="http://schemas.microsoft.com/office/drawing/2014/main" id="{30DC8691-D117-E8D5-D132-1E5A953BDAAC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42" name="Freihandform 41">
              <a:extLst>
                <a:ext uri="{FF2B5EF4-FFF2-40B4-BE49-F238E27FC236}">
                  <a16:creationId xmlns:a16="http://schemas.microsoft.com/office/drawing/2014/main" id="{6C60E242-AE7C-240F-2090-A105D1F2DC0F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41" name="Grafik 40">
              <a:extLst>
                <a:ext uri="{FF2B5EF4-FFF2-40B4-BE49-F238E27FC236}">
                  <a16:creationId xmlns:a16="http://schemas.microsoft.com/office/drawing/2014/main" id="{2B9558FA-2E95-D0C2-1B23-ABEE0E216D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82" name="Freihandform 81">
            <a:extLst>
              <a:ext uri="{FF2B5EF4-FFF2-40B4-BE49-F238E27FC236}">
                <a16:creationId xmlns:a16="http://schemas.microsoft.com/office/drawing/2014/main" id="{B50DA525-C4E1-662F-2808-EE0F00E49DAF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01F0478-6188-D1EF-AD83-6D4BA56D6956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448053" y="2094823"/>
            <a:ext cx="1884635" cy="26432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Kapitel:</a:t>
            </a:r>
          </a:p>
        </p:txBody>
      </p:sp>
      <p:pic>
        <p:nvPicPr>
          <p:cNvPr id="43" name="Grafik 42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C404CC15-0B21-D0B7-5D54-E52689F0B54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53921" y="3987800"/>
            <a:ext cx="1216302" cy="1283874"/>
          </a:xfrm>
          <a:prstGeom prst="rect">
            <a:avLst/>
          </a:prstGeom>
        </p:spPr>
      </p:pic>
      <p:pic>
        <p:nvPicPr>
          <p:cNvPr id="44" name="Grafik 43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B9DE070F-A080-D326-108C-E8A7AE5C36E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9DD4FCF3-28C1-B3DE-C52B-8FB15BAC50E8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2533486" y="2094823"/>
            <a:ext cx="2051767" cy="26432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Kapitel:</a:t>
            </a:r>
          </a:p>
        </p:txBody>
      </p:sp>
      <p:sp>
        <p:nvSpPr>
          <p:cNvPr id="77" name="Content Placeholder 2">
            <a:extLst>
              <a:ext uri="{FF2B5EF4-FFF2-40B4-BE49-F238E27FC236}">
                <a16:creationId xmlns:a16="http://schemas.microsoft.com/office/drawing/2014/main" id="{033AC643-67FD-A8EE-CD09-16931F576BDC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2550391" y="1481159"/>
            <a:ext cx="1775416" cy="26432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270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Seiten</a:t>
            </a:r>
          </a:p>
        </p:txBody>
      </p:sp>
      <p:sp>
        <p:nvSpPr>
          <p:cNvPr id="78" name="Content Placeholder 2">
            <a:extLst>
              <a:ext uri="{FF2B5EF4-FFF2-40B4-BE49-F238E27FC236}">
                <a16:creationId xmlns:a16="http://schemas.microsoft.com/office/drawing/2014/main" id="{9A1F2599-375E-E79B-CF0D-927E3167B034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4844135" y="1481159"/>
            <a:ext cx="2032519" cy="26432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270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Seiten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F286F8BC-F8F6-3658-8C7F-A62425177005}"/>
              </a:ext>
            </a:extLst>
          </p:cNvPr>
          <p:cNvSpPr>
            <a:spLocks noGrp="1"/>
          </p:cNvSpPr>
          <p:nvPr>
            <p:ph sz="half" idx="27" hasCustomPrompt="1"/>
          </p:nvPr>
        </p:nvSpPr>
        <p:spPr>
          <a:xfrm>
            <a:off x="7127503" y="1481159"/>
            <a:ext cx="1367177" cy="26432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27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Seiten</a:t>
            </a:r>
          </a:p>
        </p:txBody>
      </p: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DF43065E-37E9-F460-DEBC-93E25DD1C705}"/>
              </a:ext>
            </a:extLst>
          </p:cNvPr>
          <p:cNvSpPr>
            <a:spLocks noGrp="1"/>
          </p:cNvSpPr>
          <p:nvPr>
            <p:ph sz="half" idx="28" hasCustomPrompt="1"/>
          </p:nvPr>
        </p:nvSpPr>
        <p:spPr>
          <a:xfrm>
            <a:off x="437525" y="1481159"/>
            <a:ext cx="1884635" cy="26432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270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18942EA3-0DC8-4A36-71F9-AB2A6D68010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buNone/>
              <a:defRPr sz="17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85203CC4-7181-330D-0827-4B46460B8C3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47675" y="2405063"/>
            <a:ext cx="1884363" cy="244157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</p:txBody>
      </p:sp>
      <p:sp>
        <p:nvSpPr>
          <p:cNvPr id="19" name="Textplatzhalter 17">
            <a:extLst>
              <a:ext uri="{FF2B5EF4-FFF2-40B4-BE49-F238E27FC236}">
                <a16:creationId xmlns:a16="http://schemas.microsoft.com/office/drawing/2014/main" id="{8B75B343-2E93-8CC0-8115-A065E1ED7AC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524448" y="2405063"/>
            <a:ext cx="2060805" cy="244157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</p:txBody>
      </p:sp>
      <p:sp>
        <p:nvSpPr>
          <p:cNvPr id="21" name="Textplatzhalter 17">
            <a:extLst>
              <a:ext uri="{FF2B5EF4-FFF2-40B4-BE49-F238E27FC236}">
                <a16:creationId xmlns:a16="http://schemas.microsoft.com/office/drawing/2014/main" id="{A0D112AD-A564-5498-C2BF-928027D6146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833695" y="2626836"/>
            <a:ext cx="2060805" cy="2219802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1F10A577-3124-ACCB-6CE0-0F8A1E2EC8E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43463" y="2089150"/>
            <a:ext cx="2033587" cy="482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1pPr>
            <a:lvl2pPr marL="3429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2pPr>
            <a:lvl3pPr marL="6858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3pPr>
            <a:lvl4pPr marL="10287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4pPr>
            <a:lvl5pPr marL="13716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5pPr>
          </a:lstStyle>
          <a:p>
            <a:pPr lvl="0"/>
            <a:r>
              <a:rPr lang="de-DE"/>
              <a:t>Kapitel,</a:t>
            </a:r>
            <a:br>
              <a:rPr lang="de-DE"/>
            </a:br>
            <a:r>
              <a:rPr lang="de-DE"/>
              <a:t>2-zeilig:</a:t>
            </a:r>
          </a:p>
        </p:txBody>
      </p:sp>
      <p:sp>
        <p:nvSpPr>
          <p:cNvPr id="26" name="Textplatzhalter 17">
            <a:extLst>
              <a:ext uri="{FF2B5EF4-FFF2-40B4-BE49-F238E27FC236}">
                <a16:creationId xmlns:a16="http://schemas.microsoft.com/office/drawing/2014/main" id="{3BBBF6C4-4B7C-B7F3-65DC-7D01164B4F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113966" y="2865298"/>
            <a:ext cx="1799484" cy="1981339"/>
          </a:xfrm>
        </p:spPr>
        <p:txBody>
          <a:bodyPr>
            <a:noAutofit/>
          </a:bodyPr>
          <a:lstStyle>
            <a:lvl1pPr>
              <a:defRPr>
                <a:solidFill>
                  <a:srgbClr val="868789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  <a:p>
            <a:pPr lvl="0"/>
            <a:r>
              <a:rPr lang="de-DE"/>
              <a:t>Unterkapitel</a:t>
            </a:r>
          </a:p>
        </p:txBody>
      </p:sp>
      <p:sp>
        <p:nvSpPr>
          <p:cNvPr id="27" name="Textplatzhalter 24">
            <a:extLst>
              <a:ext uri="{FF2B5EF4-FFF2-40B4-BE49-F238E27FC236}">
                <a16:creationId xmlns:a16="http://schemas.microsoft.com/office/drawing/2014/main" id="{660C7F98-C755-AA2A-C41E-4A0D0339B33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113966" y="2089150"/>
            <a:ext cx="1785356" cy="72106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35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  <a:lvl2pPr marL="3429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2pPr>
            <a:lvl3pPr marL="6858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3pPr>
            <a:lvl4pPr marL="10287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4pPr>
            <a:lvl5pPr marL="1371600" indent="0">
              <a:buFontTx/>
              <a:buNone/>
              <a:defRPr sz="1350" b="0" i="0">
                <a:solidFill>
                  <a:schemeClr val="bg1"/>
                </a:solidFill>
                <a:latin typeface="Neo Sans Pro Medium" panose="020B0504030504040204" pitchFamily="34" charset="0"/>
              </a:defRPr>
            </a:lvl5pPr>
          </a:lstStyle>
          <a:p>
            <a:pPr lvl="0"/>
            <a:r>
              <a:rPr lang="de-DE"/>
              <a:t>Kapitel mit</a:t>
            </a:r>
            <a:br>
              <a:rPr lang="de-DE"/>
            </a:br>
            <a:r>
              <a:rPr lang="de-DE"/>
              <a:t>längerem Text,</a:t>
            </a:r>
            <a:br>
              <a:rPr lang="de-DE"/>
            </a:br>
            <a:r>
              <a:rPr lang="de-DE"/>
              <a:t>3-zeilig:</a:t>
            </a:r>
          </a:p>
        </p:txBody>
      </p:sp>
    </p:spTree>
    <p:extLst>
      <p:ext uri="{BB962C8B-B14F-4D97-AF65-F5344CB8AC3E}">
        <p14:creationId xmlns:p14="http://schemas.microsoft.com/office/powerpoint/2010/main" val="13588719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d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ildplatzhalter 74">
            <a:extLst>
              <a:ext uri="{FF2B5EF4-FFF2-40B4-BE49-F238E27FC236}">
                <a16:creationId xmlns:a16="http://schemas.microsoft.com/office/drawing/2014/main" id="{D86CFAA8-18FA-0003-3721-F8CB8AC04B1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" y="7085"/>
            <a:ext cx="2601523" cy="5150587"/>
          </a:xfrm>
          <a:custGeom>
            <a:avLst/>
            <a:gdLst>
              <a:gd name="connsiteX0" fmla="*/ 0 w 2601523"/>
              <a:gd name="connsiteY0" fmla="*/ 0 h 5150587"/>
              <a:gd name="connsiteX1" fmla="*/ 462405 w 2601523"/>
              <a:gd name="connsiteY1" fmla="*/ 0 h 5150587"/>
              <a:gd name="connsiteX2" fmla="*/ 462405 w 2601523"/>
              <a:gd name="connsiteY2" fmla="*/ 189561 h 5150587"/>
              <a:gd name="connsiteX3" fmla="*/ 462405 w 2601523"/>
              <a:gd name="connsiteY3" fmla="*/ 506869 h 5150587"/>
              <a:gd name="connsiteX4" fmla="*/ 462405 w 2601523"/>
              <a:gd name="connsiteY4" fmla="*/ 703514 h 5150587"/>
              <a:gd name="connsiteX5" fmla="*/ 565198 w 2601523"/>
              <a:gd name="connsiteY5" fmla="*/ 806307 h 5150587"/>
              <a:gd name="connsiteX6" fmla="*/ 1485406 w 2601523"/>
              <a:gd name="connsiteY6" fmla="*/ 806307 h 5150587"/>
              <a:gd name="connsiteX7" fmla="*/ 1588199 w 2601523"/>
              <a:gd name="connsiteY7" fmla="*/ 703514 h 5150587"/>
              <a:gd name="connsiteX8" fmla="*/ 1588199 w 2601523"/>
              <a:gd name="connsiteY8" fmla="*/ 506869 h 5150587"/>
              <a:gd name="connsiteX9" fmla="*/ 1588199 w 2601523"/>
              <a:gd name="connsiteY9" fmla="*/ 189561 h 5150587"/>
              <a:gd name="connsiteX10" fmla="*/ 1588199 w 2601523"/>
              <a:gd name="connsiteY10" fmla="*/ 0 h 5150587"/>
              <a:gd name="connsiteX11" fmla="*/ 1750431 w 2601523"/>
              <a:gd name="connsiteY11" fmla="*/ 0 h 5150587"/>
              <a:gd name="connsiteX12" fmla="*/ 1750431 w 2601523"/>
              <a:gd name="connsiteY12" fmla="*/ 189561 h 5150587"/>
              <a:gd name="connsiteX13" fmla="*/ 1750431 w 2601523"/>
              <a:gd name="connsiteY13" fmla="*/ 506869 h 5150587"/>
              <a:gd name="connsiteX14" fmla="*/ 1750431 w 2601523"/>
              <a:gd name="connsiteY14" fmla="*/ 703514 h 5150587"/>
              <a:gd name="connsiteX15" fmla="*/ 1853224 w 2601523"/>
              <a:gd name="connsiteY15" fmla="*/ 806307 h 5150587"/>
              <a:gd name="connsiteX16" fmla="*/ 2601523 w 2601523"/>
              <a:gd name="connsiteY16" fmla="*/ 806307 h 5150587"/>
              <a:gd name="connsiteX17" fmla="*/ 2322265 w 2601523"/>
              <a:gd name="connsiteY17" fmla="*/ 4005683 h 5150587"/>
              <a:gd name="connsiteX18" fmla="*/ 2308562 w 2601523"/>
              <a:gd name="connsiteY18" fmla="*/ 4001828 h 5150587"/>
              <a:gd name="connsiteX19" fmla="*/ 2295762 w 2601523"/>
              <a:gd name="connsiteY19" fmla="*/ 4001356 h 5150587"/>
              <a:gd name="connsiteX20" fmla="*/ 2174770 w 2601523"/>
              <a:gd name="connsiteY20" fmla="*/ 4102881 h 5150587"/>
              <a:gd name="connsiteX21" fmla="*/ 2173173 w 2601523"/>
              <a:gd name="connsiteY21" fmla="*/ 4114405 h 5150587"/>
              <a:gd name="connsiteX22" fmla="*/ 2173120 w 2601523"/>
              <a:gd name="connsiteY22" fmla="*/ 4114400 h 5150587"/>
              <a:gd name="connsiteX23" fmla="*/ 2173029 w 2601523"/>
              <a:gd name="connsiteY23" fmla="*/ 4115444 h 5150587"/>
              <a:gd name="connsiteX24" fmla="*/ 2173011 w 2601523"/>
              <a:gd name="connsiteY24" fmla="*/ 4115569 h 5150587"/>
              <a:gd name="connsiteX25" fmla="*/ 2173007 w 2601523"/>
              <a:gd name="connsiteY25" fmla="*/ 4115695 h 5150587"/>
              <a:gd name="connsiteX26" fmla="*/ 2151619 w 2601523"/>
              <a:gd name="connsiteY26" fmla="*/ 4360162 h 5150587"/>
              <a:gd name="connsiteX27" fmla="*/ 2151788 w 2601523"/>
              <a:gd name="connsiteY27" fmla="*/ 4360176 h 5150587"/>
              <a:gd name="connsiteX28" fmla="*/ 2120632 w 2601523"/>
              <a:gd name="connsiteY28" fmla="*/ 4716286 h 5150587"/>
              <a:gd name="connsiteX29" fmla="*/ 2195957 w 2601523"/>
              <a:gd name="connsiteY29" fmla="*/ 5002435 h 5150587"/>
              <a:gd name="connsiteX30" fmla="*/ 2196051 w 2601523"/>
              <a:gd name="connsiteY30" fmla="*/ 5002566 h 5150587"/>
              <a:gd name="connsiteX31" fmla="*/ 2196196 w 2601523"/>
              <a:gd name="connsiteY31" fmla="*/ 5002787 h 5150587"/>
              <a:gd name="connsiteX32" fmla="*/ 2231635 w 2601523"/>
              <a:gd name="connsiteY32" fmla="*/ 5044012 h 5150587"/>
              <a:gd name="connsiteX33" fmla="*/ 2222332 w 2601523"/>
              <a:gd name="connsiteY33" fmla="*/ 5150587 h 5150587"/>
              <a:gd name="connsiteX34" fmla="*/ 0 w 2601523"/>
              <a:gd name="connsiteY34" fmla="*/ 5150587 h 515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601523" h="5150587">
                <a:moveTo>
                  <a:pt x="0" y="0"/>
                </a:moveTo>
                <a:lnTo>
                  <a:pt x="462405" y="0"/>
                </a:lnTo>
                <a:lnTo>
                  <a:pt x="462405" y="189561"/>
                </a:lnTo>
                <a:lnTo>
                  <a:pt x="462405" y="506869"/>
                </a:lnTo>
                <a:lnTo>
                  <a:pt x="462405" y="703514"/>
                </a:lnTo>
                <a:cubicBezTo>
                  <a:pt x="462405" y="760285"/>
                  <a:pt x="508427" y="806307"/>
                  <a:pt x="565198" y="806307"/>
                </a:cubicBezTo>
                <a:lnTo>
                  <a:pt x="1485406" y="806307"/>
                </a:lnTo>
                <a:cubicBezTo>
                  <a:pt x="1542177" y="806307"/>
                  <a:pt x="1588199" y="760285"/>
                  <a:pt x="1588199" y="703514"/>
                </a:cubicBezTo>
                <a:lnTo>
                  <a:pt x="1588199" y="506869"/>
                </a:lnTo>
                <a:lnTo>
                  <a:pt x="1588199" y="189561"/>
                </a:lnTo>
                <a:lnTo>
                  <a:pt x="1588199" y="0"/>
                </a:lnTo>
                <a:lnTo>
                  <a:pt x="1750431" y="0"/>
                </a:lnTo>
                <a:lnTo>
                  <a:pt x="1750431" y="189561"/>
                </a:lnTo>
                <a:lnTo>
                  <a:pt x="1750431" y="506869"/>
                </a:lnTo>
                <a:lnTo>
                  <a:pt x="1750431" y="703514"/>
                </a:lnTo>
                <a:cubicBezTo>
                  <a:pt x="1750431" y="760285"/>
                  <a:pt x="1796453" y="806307"/>
                  <a:pt x="1853224" y="806307"/>
                </a:cubicBezTo>
                <a:lnTo>
                  <a:pt x="2601523" y="806307"/>
                </a:lnTo>
                <a:lnTo>
                  <a:pt x="2322265" y="4005683"/>
                </a:lnTo>
                <a:lnTo>
                  <a:pt x="2308562" y="4001828"/>
                </a:lnTo>
                <a:cubicBezTo>
                  <a:pt x="2304260" y="4001452"/>
                  <a:pt x="2299989" y="4001298"/>
                  <a:pt x="2295762" y="4001356"/>
                </a:cubicBezTo>
                <a:cubicBezTo>
                  <a:pt x="2236577" y="4002182"/>
                  <a:pt x="2185860" y="4044739"/>
                  <a:pt x="2174770" y="4102881"/>
                </a:cubicBezTo>
                <a:lnTo>
                  <a:pt x="2173173" y="4114405"/>
                </a:lnTo>
                <a:lnTo>
                  <a:pt x="2173120" y="4114400"/>
                </a:lnTo>
                <a:lnTo>
                  <a:pt x="2173029" y="4115444"/>
                </a:lnTo>
                <a:lnTo>
                  <a:pt x="2173011" y="4115569"/>
                </a:lnTo>
                <a:lnTo>
                  <a:pt x="2173007" y="4115695"/>
                </a:lnTo>
                <a:lnTo>
                  <a:pt x="2151619" y="4360162"/>
                </a:lnTo>
                <a:lnTo>
                  <a:pt x="2151788" y="4360176"/>
                </a:lnTo>
                <a:lnTo>
                  <a:pt x="2120632" y="4716286"/>
                </a:lnTo>
                <a:cubicBezTo>
                  <a:pt x="2111412" y="4821672"/>
                  <a:pt x="2140333" y="4921598"/>
                  <a:pt x="2195957" y="5002435"/>
                </a:cubicBezTo>
                <a:lnTo>
                  <a:pt x="2196051" y="5002566"/>
                </a:lnTo>
                <a:lnTo>
                  <a:pt x="2196196" y="5002787"/>
                </a:lnTo>
                <a:lnTo>
                  <a:pt x="2231635" y="5044012"/>
                </a:lnTo>
                <a:lnTo>
                  <a:pt x="2222332" y="5150587"/>
                </a:lnTo>
                <a:lnTo>
                  <a:pt x="0" y="5150587"/>
                </a:lnTo>
                <a:close/>
              </a:path>
            </a:pathLst>
          </a:custGeom>
          <a:solidFill>
            <a:srgbClr val="868789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500"/>
            </a:lvl1pPr>
          </a:lstStyle>
          <a:p>
            <a:endParaRPr lang="de-DE"/>
          </a:p>
        </p:txBody>
      </p:sp>
      <p:sp>
        <p:nvSpPr>
          <p:cNvPr id="28" name="Freihandform 27">
            <a:extLst>
              <a:ext uri="{FF2B5EF4-FFF2-40B4-BE49-F238E27FC236}">
                <a16:creationId xmlns:a16="http://schemas.microsoft.com/office/drawing/2014/main" id="{98A2CEE5-4B66-C1A9-78BE-34297DF71DD5}"/>
              </a:ext>
            </a:extLst>
          </p:cNvPr>
          <p:cNvSpPr/>
          <p:nvPr userDrawn="1"/>
        </p:nvSpPr>
        <p:spPr>
          <a:xfrm flipV="1">
            <a:off x="2223471" y="-1"/>
            <a:ext cx="6920529" cy="5147044"/>
          </a:xfrm>
          <a:custGeom>
            <a:avLst/>
            <a:gdLst>
              <a:gd name="connsiteX0" fmla="*/ 450308 w 6920529"/>
              <a:gd name="connsiteY0" fmla="*/ 5147044 h 5147044"/>
              <a:gd name="connsiteX1" fmla="*/ 4904032 w 6920529"/>
              <a:gd name="connsiteY1" fmla="*/ 5147044 h 5147044"/>
              <a:gd name="connsiteX2" fmla="*/ 4904032 w 6920529"/>
              <a:gd name="connsiteY2" fmla="*/ 5147043 h 5147044"/>
              <a:gd name="connsiteX3" fmla="*/ 6920529 w 6920529"/>
              <a:gd name="connsiteY3" fmla="*/ 5147043 h 5147044"/>
              <a:gd name="connsiteX4" fmla="*/ 6920529 w 6920529"/>
              <a:gd name="connsiteY4" fmla="*/ 0 h 5147044"/>
              <a:gd name="connsiteX5" fmla="*/ 2302933 w 6920529"/>
              <a:gd name="connsiteY5" fmla="*/ 0 h 5147044"/>
              <a:gd name="connsiteX6" fmla="*/ 2302933 w 6920529"/>
              <a:gd name="connsiteY6" fmla="*/ 1 h 5147044"/>
              <a:gd name="connsiteX7" fmla="*/ 0 w 6920529"/>
              <a:gd name="connsiteY7" fmla="*/ 1 h 514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20529" h="5147044">
                <a:moveTo>
                  <a:pt x="450308" y="5147044"/>
                </a:moveTo>
                <a:lnTo>
                  <a:pt x="4904032" y="5147044"/>
                </a:lnTo>
                <a:lnTo>
                  <a:pt x="4904032" y="5147043"/>
                </a:lnTo>
                <a:lnTo>
                  <a:pt x="6920529" y="5147043"/>
                </a:lnTo>
                <a:lnTo>
                  <a:pt x="6920529" y="0"/>
                </a:lnTo>
                <a:lnTo>
                  <a:pt x="2302933" y="0"/>
                </a:lnTo>
                <a:lnTo>
                  <a:pt x="2302933" y="1"/>
                </a:lnTo>
                <a:lnTo>
                  <a:pt x="0" y="1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F172BA6-88F2-397E-E75F-57B1C4154CDF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2712360" y="1780580"/>
            <a:ext cx="2792327" cy="3007285"/>
          </a:xfrm>
        </p:spPr>
        <p:txBody>
          <a:bodyPr>
            <a:noAutofit/>
          </a:bodyPr>
          <a:lstStyle>
            <a:lvl1pPr marL="216000" indent="-21600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SzPct val="120000"/>
              <a:buFont typeface="Arial" panose="020B0604020202020204" pitchFamily="34" charset="0"/>
              <a:buChar char="•"/>
              <a:tabLst>
                <a:tab pos="884238" algn="l"/>
              </a:tabLst>
              <a:defRPr sz="135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  <a:p>
            <a:pPr lvl="0"/>
            <a:r>
              <a:rPr lang="de-DE"/>
              <a:t>Stichpunkte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01F0478-6188-D1EF-AD83-6D4BA56D6956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2712358" y="1470532"/>
            <a:ext cx="2792327" cy="26432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350" b="0" i="0">
                <a:solidFill>
                  <a:schemeClr val="tx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Überschrift: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D945684-1242-D480-EAB0-9AE7A8C23EB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519568" y="1780580"/>
            <a:ext cx="3004500" cy="3007285"/>
          </a:xfrm>
        </p:spPr>
        <p:txBody>
          <a:bodyPr>
            <a:noAutofit/>
          </a:bodyPr>
          <a:lstStyle>
            <a:lvl1pPr marL="216000" indent="-21600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SzPct val="120000"/>
              <a:buFont typeface="Arial" panose="020B0604020202020204" pitchFamily="34" charset="0"/>
              <a:buChar char="•"/>
              <a:defRPr sz="135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  <a:p>
            <a:pPr lvl="0"/>
            <a:r>
              <a:rPr lang="de-DE"/>
              <a:t>Stichpunkte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22BF3C2-301F-9ADF-0BE2-7B49334BB62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519566" y="1470532"/>
            <a:ext cx="3004500" cy="26432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350" b="0" i="0">
                <a:solidFill>
                  <a:schemeClr val="tx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Überschrift:</a:t>
            </a:r>
          </a:p>
        </p:txBody>
      </p:sp>
      <p:pic>
        <p:nvPicPr>
          <p:cNvPr id="20" name="Grafik 19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4A8B0C65-DF6C-B703-8BBF-D122F65A6D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76" name="Freihandform 75">
            <a:extLst>
              <a:ext uri="{FF2B5EF4-FFF2-40B4-BE49-F238E27FC236}">
                <a16:creationId xmlns:a16="http://schemas.microsoft.com/office/drawing/2014/main" id="{9BEA5181-2FF0-C787-7AEA-6E5424F389BE}"/>
              </a:ext>
            </a:extLst>
          </p:cNvPr>
          <p:cNvSpPr/>
          <p:nvPr userDrawn="1"/>
        </p:nvSpPr>
        <p:spPr>
          <a:xfrm rot="300000">
            <a:off x="2130867" y="4046617"/>
            <a:ext cx="1166385" cy="1166446"/>
          </a:xfrm>
          <a:custGeom>
            <a:avLst/>
            <a:gdLst>
              <a:gd name="connsiteX0" fmla="*/ 1325084 w 13759235"/>
              <a:gd name="connsiteY0" fmla="*/ 7620 h 13759953"/>
              <a:gd name="connsiteX1" fmla="*/ 1475997 w 13759235"/>
              <a:gd name="connsiteY1" fmla="*/ 0 h 13759953"/>
              <a:gd name="connsiteX2" fmla="*/ 2944373 w 13759235"/>
              <a:gd name="connsiteY2" fmla="*/ 1325086 h 13759953"/>
              <a:gd name="connsiteX3" fmla="*/ 2950393 w 13759235"/>
              <a:gd name="connsiteY3" fmla="*/ 1444312 h 13759953"/>
              <a:gd name="connsiteX4" fmla="*/ 2952795 w 13759235"/>
              <a:gd name="connsiteY4" fmla="*/ 1444312 h 13759953"/>
              <a:gd name="connsiteX5" fmla="*/ 2952795 w 13759235"/>
              <a:gd name="connsiteY5" fmla="*/ 1575417 h 13759953"/>
              <a:gd name="connsiteX6" fmla="*/ 2953367 w 13759235"/>
              <a:gd name="connsiteY6" fmla="*/ 1575418 h 13759953"/>
              <a:gd name="connsiteX7" fmla="*/ 2953367 w 13759235"/>
              <a:gd name="connsiteY7" fmla="*/ 5153711 h 13759953"/>
              <a:gd name="connsiteX8" fmla="*/ 2956537 w 13759235"/>
              <a:gd name="connsiteY8" fmla="*/ 5153711 h 13759953"/>
              <a:gd name="connsiteX9" fmla="*/ 2956536 w 13759235"/>
              <a:gd name="connsiteY9" fmla="*/ 8593112 h 13759953"/>
              <a:gd name="connsiteX10" fmla="*/ 3334563 w 13759235"/>
              <a:gd name="connsiteY10" fmla="*/ 9830684 h 13759953"/>
              <a:gd name="connsiteX11" fmla="*/ 3460305 w 13759235"/>
              <a:gd name="connsiteY11" fmla="*/ 9998835 h 13759953"/>
              <a:gd name="connsiteX12" fmla="*/ 3601680 w 13759235"/>
              <a:gd name="connsiteY12" fmla="*/ 10154387 h 13759953"/>
              <a:gd name="connsiteX13" fmla="*/ 5166840 w 13759235"/>
              <a:gd name="connsiteY13" fmla="*/ 10802700 h 13759953"/>
              <a:gd name="connsiteX14" fmla="*/ 8606242 w 13759235"/>
              <a:gd name="connsiteY14" fmla="*/ 10802701 h 13759953"/>
              <a:gd name="connsiteX15" fmla="*/ 8606243 w 13759235"/>
              <a:gd name="connsiteY15" fmla="*/ 10806584 h 13759953"/>
              <a:gd name="connsiteX16" fmla="*/ 12183820 w 13759235"/>
              <a:gd name="connsiteY16" fmla="*/ 10806584 h 13759953"/>
              <a:gd name="connsiteX17" fmla="*/ 12183820 w 13759235"/>
              <a:gd name="connsiteY17" fmla="*/ 10807158 h 13759953"/>
              <a:gd name="connsiteX18" fmla="*/ 12314924 w 13759235"/>
              <a:gd name="connsiteY18" fmla="*/ 10807159 h 13759953"/>
              <a:gd name="connsiteX19" fmla="*/ 12314924 w 13759235"/>
              <a:gd name="connsiteY19" fmla="*/ 10809558 h 13759953"/>
              <a:gd name="connsiteX20" fmla="*/ 12434149 w 13759235"/>
              <a:gd name="connsiteY20" fmla="*/ 10815579 h 13759953"/>
              <a:gd name="connsiteX21" fmla="*/ 13759235 w 13759235"/>
              <a:gd name="connsiteY21" fmla="*/ 12283955 h 13759953"/>
              <a:gd name="connsiteX22" fmla="*/ 12434149 w 13759235"/>
              <a:gd name="connsiteY22" fmla="*/ 13752333 h 13759953"/>
              <a:gd name="connsiteX23" fmla="*/ 12297080 w 13759235"/>
              <a:gd name="connsiteY23" fmla="*/ 13759254 h 13759953"/>
              <a:gd name="connsiteX24" fmla="*/ 12297079 w 13759235"/>
              <a:gd name="connsiteY24" fmla="*/ 13759878 h 13759953"/>
              <a:gd name="connsiteX25" fmla="*/ 12284716 w 13759235"/>
              <a:gd name="connsiteY25" fmla="*/ 13759879 h 13759953"/>
              <a:gd name="connsiteX26" fmla="*/ 12283237 w 13759235"/>
              <a:gd name="connsiteY26" fmla="*/ 13759953 h 13759953"/>
              <a:gd name="connsiteX27" fmla="*/ 12281758 w 13759235"/>
              <a:gd name="connsiteY27" fmla="*/ 13759878 h 13759953"/>
              <a:gd name="connsiteX28" fmla="*/ 9386890 w 13759235"/>
              <a:gd name="connsiteY28" fmla="*/ 13759879 h 13759953"/>
              <a:gd name="connsiteX29" fmla="*/ 9386890 w 13759235"/>
              <a:gd name="connsiteY29" fmla="*/ 13757874 h 13759953"/>
              <a:gd name="connsiteX30" fmla="*/ 5170008 w 13759235"/>
              <a:gd name="connsiteY30" fmla="*/ 13757874 h 13759953"/>
              <a:gd name="connsiteX31" fmla="*/ 1184626 w 13759235"/>
              <a:gd name="connsiteY31" fmla="*/ 11878382 h 13759953"/>
              <a:gd name="connsiteX32" fmla="*/ 1182706 w 13759235"/>
              <a:gd name="connsiteY32" fmla="*/ 11875939 h 13759953"/>
              <a:gd name="connsiteX33" fmla="*/ 1181457 w 13759235"/>
              <a:gd name="connsiteY33" fmla="*/ 11874497 h 13759953"/>
              <a:gd name="connsiteX34" fmla="*/ 2078 w 13759235"/>
              <a:gd name="connsiteY34" fmla="*/ 8589227 h 13759953"/>
              <a:gd name="connsiteX35" fmla="*/ 2078 w 13759235"/>
              <a:gd name="connsiteY35" fmla="*/ 4372346 h 13759953"/>
              <a:gd name="connsiteX36" fmla="*/ 74 w 13759235"/>
              <a:gd name="connsiteY36" fmla="*/ 4372346 h 13759953"/>
              <a:gd name="connsiteX37" fmla="*/ 75 w 13759235"/>
              <a:gd name="connsiteY37" fmla="*/ 1477482 h 13759953"/>
              <a:gd name="connsiteX38" fmla="*/ 0 w 13759235"/>
              <a:gd name="connsiteY38" fmla="*/ 1475998 h 13759953"/>
              <a:gd name="connsiteX39" fmla="*/ 75 w 13759235"/>
              <a:gd name="connsiteY39" fmla="*/ 1474514 h 13759953"/>
              <a:gd name="connsiteX40" fmla="*/ 74 w 13759235"/>
              <a:gd name="connsiteY40" fmla="*/ 1462157 h 13759953"/>
              <a:gd name="connsiteX41" fmla="*/ 698 w 13759235"/>
              <a:gd name="connsiteY41" fmla="*/ 1462156 h 13759953"/>
              <a:gd name="connsiteX42" fmla="*/ 7620 w 13759235"/>
              <a:gd name="connsiteY42" fmla="*/ 1325086 h 13759953"/>
              <a:gd name="connsiteX43" fmla="*/ 1325084 w 13759235"/>
              <a:gd name="connsiteY43" fmla="*/ 7620 h 13759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3759235" h="13759953">
                <a:moveTo>
                  <a:pt x="1325084" y="7620"/>
                </a:moveTo>
                <a:cubicBezTo>
                  <a:pt x="1374703" y="2581"/>
                  <a:pt x="1425048" y="0"/>
                  <a:pt x="1475997" y="0"/>
                </a:cubicBezTo>
                <a:cubicBezTo>
                  <a:pt x="2240219" y="0"/>
                  <a:pt x="2868787" y="580805"/>
                  <a:pt x="2944373" y="1325086"/>
                </a:cubicBezTo>
                <a:lnTo>
                  <a:pt x="2950393" y="1444312"/>
                </a:lnTo>
                <a:lnTo>
                  <a:pt x="2952795" y="1444312"/>
                </a:lnTo>
                <a:lnTo>
                  <a:pt x="2952795" y="1575417"/>
                </a:lnTo>
                <a:lnTo>
                  <a:pt x="2953367" y="1575418"/>
                </a:lnTo>
                <a:lnTo>
                  <a:pt x="2953367" y="5153711"/>
                </a:lnTo>
                <a:lnTo>
                  <a:pt x="2956537" y="5153711"/>
                </a:lnTo>
                <a:lnTo>
                  <a:pt x="2956536" y="8593112"/>
                </a:lnTo>
                <a:cubicBezTo>
                  <a:pt x="2956536" y="9051535"/>
                  <a:pt x="3095897" y="9477411"/>
                  <a:pt x="3334563" y="9830684"/>
                </a:cubicBezTo>
                <a:lnTo>
                  <a:pt x="3460305" y="9998835"/>
                </a:lnTo>
                <a:lnTo>
                  <a:pt x="3601680" y="10154387"/>
                </a:lnTo>
                <a:cubicBezTo>
                  <a:pt x="4002241" y="10554947"/>
                  <a:pt x="4555609" y="10802700"/>
                  <a:pt x="5166840" y="10802700"/>
                </a:cubicBezTo>
                <a:lnTo>
                  <a:pt x="8606242" y="10802701"/>
                </a:lnTo>
                <a:lnTo>
                  <a:pt x="8606243" y="10806584"/>
                </a:lnTo>
                <a:lnTo>
                  <a:pt x="12183820" y="10806584"/>
                </a:lnTo>
                <a:lnTo>
                  <a:pt x="12183820" y="10807158"/>
                </a:lnTo>
                <a:lnTo>
                  <a:pt x="12314924" y="10807159"/>
                </a:lnTo>
                <a:lnTo>
                  <a:pt x="12314924" y="10809558"/>
                </a:lnTo>
                <a:lnTo>
                  <a:pt x="12434149" y="10815579"/>
                </a:lnTo>
                <a:cubicBezTo>
                  <a:pt x="13178430" y="10891165"/>
                  <a:pt x="13759237" y="11519732"/>
                  <a:pt x="13759235" y="12283955"/>
                </a:cubicBezTo>
                <a:cubicBezTo>
                  <a:pt x="13759235" y="13048179"/>
                  <a:pt x="13178431" y="13676748"/>
                  <a:pt x="12434149" y="13752333"/>
                </a:cubicBezTo>
                <a:lnTo>
                  <a:pt x="12297080" y="13759254"/>
                </a:lnTo>
                <a:lnTo>
                  <a:pt x="12297079" y="13759878"/>
                </a:lnTo>
                <a:lnTo>
                  <a:pt x="12284716" y="13759879"/>
                </a:lnTo>
                <a:lnTo>
                  <a:pt x="12283237" y="13759953"/>
                </a:lnTo>
                <a:lnTo>
                  <a:pt x="12281758" y="13759878"/>
                </a:lnTo>
                <a:lnTo>
                  <a:pt x="9386890" y="13759879"/>
                </a:lnTo>
                <a:lnTo>
                  <a:pt x="9386890" y="13757874"/>
                </a:lnTo>
                <a:lnTo>
                  <a:pt x="5170008" y="13757874"/>
                </a:lnTo>
                <a:cubicBezTo>
                  <a:pt x="3565521" y="13757874"/>
                  <a:pt x="2131919" y="13026235"/>
                  <a:pt x="1184626" y="11878382"/>
                </a:cubicBezTo>
                <a:lnTo>
                  <a:pt x="1182706" y="11875939"/>
                </a:lnTo>
                <a:lnTo>
                  <a:pt x="1181457" y="11874497"/>
                </a:lnTo>
                <a:cubicBezTo>
                  <a:pt x="444674" y="10981723"/>
                  <a:pt x="2078" y="9837162"/>
                  <a:pt x="2078" y="8589227"/>
                </a:cubicBezTo>
                <a:lnTo>
                  <a:pt x="2078" y="4372346"/>
                </a:lnTo>
                <a:lnTo>
                  <a:pt x="74" y="4372346"/>
                </a:lnTo>
                <a:lnTo>
                  <a:pt x="75" y="1477482"/>
                </a:lnTo>
                <a:lnTo>
                  <a:pt x="0" y="1475998"/>
                </a:lnTo>
                <a:lnTo>
                  <a:pt x="75" y="1474514"/>
                </a:lnTo>
                <a:lnTo>
                  <a:pt x="74" y="1462157"/>
                </a:lnTo>
                <a:lnTo>
                  <a:pt x="698" y="1462156"/>
                </a:lnTo>
                <a:lnTo>
                  <a:pt x="7620" y="1325086"/>
                </a:lnTo>
                <a:cubicBezTo>
                  <a:pt x="78167" y="630424"/>
                  <a:pt x="630422" y="78167"/>
                  <a:pt x="1325084" y="76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78" name="Freihandform 77">
            <a:extLst>
              <a:ext uri="{FF2B5EF4-FFF2-40B4-BE49-F238E27FC236}">
                <a16:creationId xmlns:a16="http://schemas.microsoft.com/office/drawing/2014/main" id="{A84267C0-FACD-69CB-CE5D-11A7FA9CE714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79" name="Textplatzhalter 2">
            <a:extLst>
              <a:ext uri="{FF2B5EF4-FFF2-40B4-BE49-F238E27FC236}">
                <a16:creationId xmlns:a16="http://schemas.microsoft.com/office/drawing/2014/main" id="{37E280EC-188C-9DAE-2D4C-76FEEE3C56F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buNone/>
              <a:defRPr sz="17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C2F94D31-3DF0-9145-BCD1-5CA17A2960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37541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ild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C95CDA5A-FC00-E4E2-152F-158131B7629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" y="0"/>
            <a:ext cx="3324295" cy="5150587"/>
          </a:xfrm>
          <a:custGeom>
            <a:avLst/>
            <a:gdLst>
              <a:gd name="connsiteX0" fmla="*/ 462405 w 3324295"/>
              <a:gd name="connsiteY0" fmla="*/ 1 h 5150587"/>
              <a:gd name="connsiteX1" fmla="*/ 462405 w 3324295"/>
              <a:gd name="connsiteY1" fmla="*/ 196646 h 5150587"/>
              <a:gd name="connsiteX2" fmla="*/ 462405 w 3324295"/>
              <a:gd name="connsiteY2" fmla="*/ 513954 h 5150587"/>
              <a:gd name="connsiteX3" fmla="*/ 462405 w 3324295"/>
              <a:gd name="connsiteY3" fmla="*/ 710599 h 5150587"/>
              <a:gd name="connsiteX4" fmla="*/ 565198 w 3324295"/>
              <a:gd name="connsiteY4" fmla="*/ 813392 h 5150587"/>
              <a:gd name="connsiteX5" fmla="*/ 1485406 w 3324295"/>
              <a:gd name="connsiteY5" fmla="*/ 813392 h 5150587"/>
              <a:gd name="connsiteX6" fmla="*/ 1588199 w 3324295"/>
              <a:gd name="connsiteY6" fmla="*/ 710599 h 5150587"/>
              <a:gd name="connsiteX7" fmla="*/ 1588199 w 3324295"/>
              <a:gd name="connsiteY7" fmla="*/ 513954 h 5150587"/>
              <a:gd name="connsiteX8" fmla="*/ 1588199 w 3324295"/>
              <a:gd name="connsiteY8" fmla="*/ 196646 h 5150587"/>
              <a:gd name="connsiteX9" fmla="*/ 1588199 w 3324295"/>
              <a:gd name="connsiteY9" fmla="*/ 1 h 5150587"/>
              <a:gd name="connsiteX10" fmla="*/ 0 w 3324295"/>
              <a:gd name="connsiteY10" fmla="*/ 0 h 5150587"/>
              <a:gd name="connsiteX11" fmla="*/ 3324295 w 3324295"/>
              <a:gd name="connsiteY11" fmla="*/ 0 h 5150587"/>
              <a:gd name="connsiteX12" fmla="*/ 3324295 w 3324295"/>
              <a:gd name="connsiteY12" fmla="*/ 1 h 5150587"/>
              <a:gd name="connsiteX13" fmla="*/ 1750431 w 3324295"/>
              <a:gd name="connsiteY13" fmla="*/ 1 h 5150587"/>
              <a:gd name="connsiteX14" fmla="*/ 1750431 w 3324295"/>
              <a:gd name="connsiteY14" fmla="*/ 196646 h 5150587"/>
              <a:gd name="connsiteX15" fmla="*/ 1750431 w 3324295"/>
              <a:gd name="connsiteY15" fmla="*/ 513954 h 5150587"/>
              <a:gd name="connsiteX16" fmla="*/ 1750431 w 3324295"/>
              <a:gd name="connsiteY16" fmla="*/ 710599 h 5150587"/>
              <a:gd name="connsiteX17" fmla="*/ 1853224 w 3324295"/>
              <a:gd name="connsiteY17" fmla="*/ 813392 h 5150587"/>
              <a:gd name="connsiteX18" fmla="*/ 3253298 w 3324295"/>
              <a:gd name="connsiteY18" fmla="*/ 813392 h 5150587"/>
              <a:gd name="connsiteX19" fmla="*/ 2974322 w 3324295"/>
              <a:gd name="connsiteY19" fmla="*/ 4009543 h 5150587"/>
              <a:gd name="connsiteX20" fmla="*/ 2972083 w 3324295"/>
              <a:gd name="connsiteY20" fmla="*/ 4008913 h 5150587"/>
              <a:gd name="connsiteX21" fmla="*/ 2959283 w 3324295"/>
              <a:gd name="connsiteY21" fmla="*/ 4008441 h 5150587"/>
              <a:gd name="connsiteX22" fmla="*/ 2838291 w 3324295"/>
              <a:gd name="connsiteY22" fmla="*/ 4109966 h 5150587"/>
              <a:gd name="connsiteX23" fmla="*/ 2836694 w 3324295"/>
              <a:gd name="connsiteY23" fmla="*/ 4121490 h 5150587"/>
              <a:gd name="connsiteX24" fmla="*/ 2836641 w 3324295"/>
              <a:gd name="connsiteY24" fmla="*/ 4121485 h 5150587"/>
              <a:gd name="connsiteX25" fmla="*/ 2836550 w 3324295"/>
              <a:gd name="connsiteY25" fmla="*/ 4122529 h 5150587"/>
              <a:gd name="connsiteX26" fmla="*/ 2836532 w 3324295"/>
              <a:gd name="connsiteY26" fmla="*/ 4122654 h 5150587"/>
              <a:gd name="connsiteX27" fmla="*/ 2836528 w 3324295"/>
              <a:gd name="connsiteY27" fmla="*/ 4122780 h 5150587"/>
              <a:gd name="connsiteX28" fmla="*/ 2815140 w 3324295"/>
              <a:gd name="connsiteY28" fmla="*/ 4367247 h 5150587"/>
              <a:gd name="connsiteX29" fmla="*/ 2815309 w 3324295"/>
              <a:gd name="connsiteY29" fmla="*/ 4367261 h 5150587"/>
              <a:gd name="connsiteX30" fmla="*/ 2784153 w 3324295"/>
              <a:gd name="connsiteY30" fmla="*/ 4723371 h 5150587"/>
              <a:gd name="connsiteX31" fmla="*/ 2859478 w 3324295"/>
              <a:gd name="connsiteY31" fmla="*/ 5009520 h 5150587"/>
              <a:gd name="connsiteX32" fmla="*/ 2859572 w 3324295"/>
              <a:gd name="connsiteY32" fmla="*/ 5009651 h 5150587"/>
              <a:gd name="connsiteX33" fmla="*/ 2859717 w 3324295"/>
              <a:gd name="connsiteY33" fmla="*/ 5009872 h 5150587"/>
              <a:gd name="connsiteX34" fmla="*/ 2884493 w 3324295"/>
              <a:gd name="connsiteY34" fmla="*/ 5038693 h 5150587"/>
              <a:gd name="connsiteX35" fmla="*/ 2874726 w 3324295"/>
              <a:gd name="connsiteY35" fmla="*/ 5150587 h 5150587"/>
              <a:gd name="connsiteX36" fmla="*/ 0 w 3324295"/>
              <a:gd name="connsiteY36" fmla="*/ 5150587 h 515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324295" h="5150587">
                <a:moveTo>
                  <a:pt x="462405" y="1"/>
                </a:moveTo>
                <a:lnTo>
                  <a:pt x="462405" y="196646"/>
                </a:lnTo>
                <a:lnTo>
                  <a:pt x="462405" y="513954"/>
                </a:lnTo>
                <a:lnTo>
                  <a:pt x="462405" y="710599"/>
                </a:lnTo>
                <a:cubicBezTo>
                  <a:pt x="462405" y="767370"/>
                  <a:pt x="508427" y="813392"/>
                  <a:pt x="565198" y="813392"/>
                </a:cubicBezTo>
                <a:lnTo>
                  <a:pt x="1485406" y="813392"/>
                </a:lnTo>
                <a:cubicBezTo>
                  <a:pt x="1542177" y="813392"/>
                  <a:pt x="1588199" y="767370"/>
                  <a:pt x="1588199" y="710599"/>
                </a:cubicBezTo>
                <a:lnTo>
                  <a:pt x="1588199" y="513954"/>
                </a:lnTo>
                <a:lnTo>
                  <a:pt x="1588199" y="196646"/>
                </a:lnTo>
                <a:lnTo>
                  <a:pt x="1588199" y="1"/>
                </a:lnTo>
                <a:close/>
                <a:moveTo>
                  <a:pt x="0" y="0"/>
                </a:moveTo>
                <a:lnTo>
                  <a:pt x="3324295" y="0"/>
                </a:lnTo>
                <a:lnTo>
                  <a:pt x="3324295" y="1"/>
                </a:lnTo>
                <a:lnTo>
                  <a:pt x="1750431" y="1"/>
                </a:lnTo>
                <a:lnTo>
                  <a:pt x="1750431" y="196646"/>
                </a:lnTo>
                <a:lnTo>
                  <a:pt x="1750431" y="513954"/>
                </a:lnTo>
                <a:lnTo>
                  <a:pt x="1750431" y="710599"/>
                </a:lnTo>
                <a:cubicBezTo>
                  <a:pt x="1750431" y="767370"/>
                  <a:pt x="1796453" y="813392"/>
                  <a:pt x="1853224" y="813392"/>
                </a:cubicBezTo>
                <a:lnTo>
                  <a:pt x="3253298" y="813392"/>
                </a:lnTo>
                <a:lnTo>
                  <a:pt x="2974322" y="4009543"/>
                </a:lnTo>
                <a:lnTo>
                  <a:pt x="2972083" y="4008913"/>
                </a:lnTo>
                <a:cubicBezTo>
                  <a:pt x="2967781" y="4008537"/>
                  <a:pt x="2963510" y="4008383"/>
                  <a:pt x="2959283" y="4008441"/>
                </a:cubicBezTo>
                <a:cubicBezTo>
                  <a:pt x="2900098" y="4009267"/>
                  <a:pt x="2849381" y="4051824"/>
                  <a:pt x="2838291" y="4109966"/>
                </a:cubicBezTo>
                <a:lnTo>
                  <a:pt x="2836694" y="4121490"/>
                </a:lnTo>
                <a:lnTo>
                  <a:pt x="2836641" y="4121485"/>
                </a:lnTo>
                <a:lnTo>
                  <a:pt x="2836550" y="4122529"/>
                </a:lnTo>
                <a:lnTo>
                  <a:pt x="2836532" y="4122654"/>
                </a:lnTo>
                <a:lnTo>
                  <a:pt x="2836528" y="4122780"/>
                </a:lnTo>
                <a:lnTo>
                  <a:pt x="2815140" y="4367247"/>
                </a:lnTo>
                <a:lnTo>
                  <a:pt x="2815309" y="4367261"/>
                </a:lnTo>
                <a:lnTo>
                  <a:pt x="2784153" y="4723371"/>
                </a:lnTo>
                <a:cubicBezTo>
                  <a:pt x="2774933" y="4828757"/>
                  <a:pt x="2803854" y="4928683"/>
                  <a:pt x="2859478" y="5009520"/>
                </a:cubicBezTo>
                <a:lnTo>
                  <a:pt x="2859572" y="5009651"/>
                </a:lnTo>
                <a:lnTo>
                  <a:pt x="2859717" y="5009872"/>
                </a:lnTo>
                <a:lnTo>
                  <a:pt x="2884493" y="5038693"/>
                </a:lnTo>
                <a:lnTo>
                  <a:pt x="2874726" y="5150587"/>
                </a:lnTo>
                <a:lnTo>
                  <a:pt x="0" y="5150587"/>
                </a:lnTo>
                <a:close/>
              </a:path>
            </a:pathLst>
          </a:custGeom>
          <a:solidFill>
            <a:srgbClr val="868789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500"/>
            </a:lvl1pPr>
          </a:lstStyle>
          <a:p>
            <a:endParaRPr lang="de-DE"/>
          </a:p>
        </p:txBody>
      </p:sp>
      <p:sp>
        <p:nvSpPr>
          <p:cNvPr id="7" name="Freihandform 6">
            <a:extLst>
              <a:ext uri="{FF2B5EF4-FFF2-40B4-BE49-F238E27FC236}">
                <a16:creationId xmlns:a16="http://schemas.microsoft.com/office/drawing/2014/main" id="{A7CB7F6D-4039-5942-D14A-A601272D9410}"/>
              </a:ext>
            </a:extLst>
          </p:cNvPr>
          <p:cNvSpPr/>
          <p:nvPr userDrawn="1"/>
        </p:nvSpPr>
        <p:spPr>
          <a:xfrm>
            <a:off x="2886918" y="-1"/>
            <a:ext cx="6257082" cy="5147044"/>
          </a:xfrm>
          <a:custGeom>
            <a:avLst/>
            <a:gdLst>
              <a:gd name="connsiteX0" fmla="*/ 450308 w 6257082"/>
              <a:gd name="connsiteY0" fmla="*/ 0 h 5147044"/>
              <a:gd name="connsiteX1" fmla="*/ 4904032 w 6257082"/>
              <a:gd name="connsiteY1" fmla="*/ 0 h 5147044"/>
              <a:gd name="connsiteX2" fmla="*/ 4904032 w 6257082"/>
              <a:gd name="connsiteY2" fmla="*/ 1 h 5147044"/>
              <a:gd name="connsiteX3" fmla="*/ 6257082 w 6257082"/>
              <a:gd name="connsiteY3" fmla="*/ 1 h 5147044"/>
              <a:gd name="connsiteX4" fmla="*/ 6257082 w 6257082"/>
              <a:gd name="connsiteY4" fmla="*/ 5147044 h 5147044"/>
              <a:gd name="connsiteX5" fmla="*/ 2302933 w 6257082"/>
              <a:gd name="connsiteY5" fmla="*/ 5147044 h 5147044"/>
              <a:gd name="connsiteX6" fmla="*/ 2302933 w 6257082"/>
              <a:gd name="connsiteY6" fmla="*/ 5147043 h 5147044"/>
              <a:gd name="connsiteX7" fmla="*/ 0 w 6257082"/>
              <a:gd name="connsiteY7" fmla="*/ 5147043 h 5147044"/>
              <a:gd name="connsiteX8" fmla="*/ 450308 w 6257082"/>
              <a:gd name="connsiteY8" fmla="*/ 0 h 514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82" h="5147044">
                <a:moveTo>
                  <a:pt x="450308" y="0"/>
                </a:moveTo>
                <a:lnTo>
                  <a:pt x="4904032" y="0"/>
                </a:lnTo>
                <a:lnTo>
                  <a:pt x="4904032" y="1"/>
                </a:lnTo>
                <a:lnTo>
                  <a:pt x="6257082" y="1"/>
                </a:lnTo>
                <a:lnTo>
                  <a:pt x="6257082" y="5147044"/>
                </a:lnTo>
                <a:lnTo>
                  <a:pt x="2302933" y="5147044"/>
                </a:lnTo>
                <a:lnTo>
                  <a:pt x="2302933" y="5147043"/>
                </a:lnTo>
                <a:lnTo>
                  <a:pt x="0" y="5147043"/>
                </a:lnTo>
                <a:lnTo>
                  <a:pt x="450308" y="0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44" name="Freihandform 43">
            <a:extLst>
              <a:ext uri="{FF2B5EF4-FFF2-40B4-BE49-F238E27FC236}">
                <a16:creationId xmlns:a16="http://schemas.microsoft.com/office/drawing/2014/main" id="{BD185E93-2938-A334-F811-F86677763D5C}"/>
              </a:ext>
            </a:extLst>
          </p:cNvPr>
          <p:cNvSpPr/>
          <p:nvPr userDrawn="1"/>
        </p:nvSpPr>
        <p:spPr>
          <a:xfrm>
            <a:off x="2724911" y="-1"/>
            <a:ext cx="6419089" cy="5150587"/>
          </a:xfrm>
          <a:custGeom>
            <a:avLst/>
            <a:gdLst>
              <a:gd name="connsiteX0" fmla="*/ 0 w 6419089"/>
              <a:gd name="connsiteY0" fmla="*/ 0 h 5150587"/>
              <a:gd name="connsiteX1" fmla="*/ 6419089 w 6419089"/>
              <a:gd name="connsiteY1" fmla="*/ 0 h 5150587"/>
              <a:gd name="connsiteX2" fmla="*/ 6419089 w 6419089"/>
              <a:gd name="connsiteY2" fmla="*/ 5150587 h 5150587"/>
              <a:gd name="connsiteX3" fmla="*/ 150076 w 6419089"/>
              <a:gd name="connsiteY3" fmla="*/ 5150587 h 5150587"/>
              <a:gd name="connsiteX4" fmla="*/ 610669 w 6419089"/>
              <a:gd name="connsiteY4" fmla="*/ 1 h 5150587"/>
              <a:gd name="connsiteX5" fmla="*/ 0 w 6419089"/>
              <a:gd name="connsiteY5" fmla="*/ 1 h 515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19089" h="5150587">
                <a:moveTo>
                  <a:pt x="0" y="0"/>
                </a:moveTo>
                <a:lnTo>
                  <a:pt x="6419089" y="0"/>
                </a:lnTo>
                <a:lnTo>
                  <a:pt x="6419089" y="5150587"/>
                </a:lnTo>
                <a:lnTo>
                  <a:pt x="150076" y="5150587"/>
                </a:lnTo>
                <a:lnTo>
                  <a:pt x="610669" y="1"/>
                </a:lnTo>
                <a:lnTo>
                  <a:pt x="0" y="1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F172BA6-88F2-397E-E75F-57B1C4154CDF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3575792" y="1780580"/>
            <a:ext cx="4123456" cy="3007285"/>
          </a:xfrm>
        </p:spPr>
        <p:txBody>
          <a:bodyPr>
            <a:noAutofit/>
          </a:bodyPr>
          <a:lstStyle>
            <a:lvl1pPr marL="180000" indent="-18000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SzPct val="120000"/>
              <a:buFont typeface="Arial" panose="020B0604020202020204" pitchFamily="34" charset="0"/>
              <a:buChar char="•"/>
              <a:defRPr sz="135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01F0478-6188-D1EF-AD83-6D4BA56D6956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3575790" y="1470532"/>
            <a:ext cx="4123456" cy="26432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350" b="0" i="0">
                <a:solidFill>
                  <a:schemeClr val="tx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Überschrift:</a:t>
            </a:r>
          </a:p>
        </p:txBody>
      </p:sp>
      <p:pic>
        <p:nvPicPr>
          <p:cNvPr id="45" name="Grafik 44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8B5CB07D-C08D-F4F7-CBA7-C5408F9B1D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13" name="Freihandform 12">
            <a:extLst>
              <a:ext uri="{FF2B5EF4-FFF2-40B4-BE49-F238E27FC236}">
                <a16:creationId xmlns:a16="http://schemas.microsoft.com/office/drawing/2014/main" id="{F90666B8-6FF6-0C60-8355-68E8B37D5E43}"/>
              </a:ext>
            </a:extLst>
          </p:cNvPr>
          <p:cNvSpPr/>
          <p:nvPr userDrawn="1"/>
        </p:nvSpPr>
        <p:spPr>
          <a:xfrm rot="300000">
            <a:off x="2794388" y="4046617"/>
            <a:ext cx="1166385" cy="1166446"/>
          </a:xfrm>
          <a:custGeom>
            <a:avLst/>
            <a:gdLst>
              <a:gd name="connsiteX0" fmla="*/ 1325084 w 13759235"/>
              <a:gd name="connsiteY0" fmla="*/ 7620 h 13759953"/>
              <a:gd name="connsiteX1" fmla="*/ 1475997 w 13759235"/>
              <a:gd name="connsiteY1" fmla="*/ 0 h 13759953"/>
              <a:gd name="connsiteX2" fmla="*/ 2944373 w 13759235"/>
              <a:gd name="connsiteY2" fmla="*/ 1325086 h 13759953"/>
              <a:gd name="connsiteX3" fmla="*/ 2950393 w 13759235"/>
              <a:gd name="connsiteY3" fmla="*/ 1444312 h 13759953"/>
              <a:gd name="connsiteX4" fmla="*/ 2952795 w 13759235"/>
              <a:gd name="connsiteY4" fmla="*/ 1444312 h 13759953"/>
              <a:gd name="connsiteX5" fmla="*/ 2952795 w 13759235"/>
              <a:gd name="connsiteY5" fmla="*/ 1575417 h 13759953"/>
              <a:gd name="connsiteX6" fmla="*/ 2953367 w 13759235"/>
              <a:gd name="connsiteY6" fmla="*/ 1575418 h 13759953"/>
              <a:gd name="connsiteX7" fmla="*/ 2953367 w 13759235"/>
              <a:gd name="connsiteY7" fmla="*/ 5153711 h 13759953"/>
              <a:gd name="connsiteX8" fmla="*/ 2956537 w 13759235"/>
              <a:gd name="connsiteY8" fmla="*/ 5153711 h 13759953"/>
              <a:gd name="connsiteX9" fmla="*/ 2956536 w 13759235"/>
              <a:gd name="connsiteY9" fmla="*/ 8593112 h 13759953"/>
              <a:gd name="connsiteX10" fmla="*/ 3334563 w 13759235"/>
              <a:gd name="connsiteY10" fmla="*/ 9830684 h 13759953"/>
              <a:gd name="connsiteX11" fmla="*/ 3460305 w 13759235"/>
              <a:gd name="connsiteY11" fmla="*/ 9998835 h 13759953"/>
              <a:gd name="connsiteX12" fmla="*/ 3601680 w 13759235"/>
              <a:gd name="connsiteY12" fmla="*/ 10154387 h 13759953"/>
              <a:gd name="connsiteX13" fmla="*/ 5166840 w 13759235"/>
              <a:gd name="connsiteY13" fmla="*/ 10802700 h 13759953"/>
              <a:gd name="connsiteX14" fmla="*/ 8606242 w 13759235"/>
              <a:gd name="connsiteY14" fmla="*/ 10802701 h 13759953"/>
              <a:gd name="connsiteX15" fmla="*/ 8606243 w 13759235"/>
              <a:gd name="connsiteY15" fmla="*/ 10806584 h 13759953"/>
              <a:gd name="connsiteX16" fmla="*/ 12183820 w 13759235"/>
              <a:gd name="connsiteY16" fmla="*/ 10806584 h 13759953"/>
              <a:gd name="connsiteX17" fmla="*/ 12183820 w 13759235"/>
              <a:gd name="connsiteY17" fmla="*/ 10807158 h 13759953"/>
              <a:gd name="connsiteX18" fmla="*/ 12314924 w 13759235"/>
              <a:gd name="connsiteY18" fmla="*/ 10807159 h 13759953"/>
              <a:gd name="connsiteX19" fmla="*/ 12314924 w 13759235"/>
              <a:gd name="connsiteY19" fmla="*/ 10809558 h 13759953"/>
              <a:gd name="connsiteX20" fmla="*/ 12434149 w 13759235"/>
              <a:gd name="connsiteY20" fmla="*/ 10815579 h 13759953"/>
              <a:gd name="connsiteX21" fmla="*/ 13759235 w 13759235"/>
              <a:gd name="connsiteY21" fmla="*/ 12283955 h 13759953"/>
              <a:gd name="connsiteX22" fmla="*/ 12434149 w 13759235"/>
              <a:gd name="connsiteY22" fmla="*/ 13752333 h 13759953"/>
              <a:gd name="connsiteX23" fmla="*/ 12297080 w 13759235"/>
              <a:gd name="connsiteY23" fmla="*/ 13759254 h 13759953"/>
              <a:gd name="connsiteX24" fmla="*/ 12297079 w 13759235"/>
              <a:gd name="connsiteY24" fmla="*/ 13759878 h 13759953"/>
              <a:gd name="connsiteX25" fmla="*/ 12284716 w 13759235"/>
              <a:gd name="connsiteY25" fmla="*/ 13759879 h 13759953"/>
              <a:gd name="connsiteX26" fmla="*/ 12283237 w 13759235"/>
              <a:gd name="connsiteY26" fmla="*/ 13759953 h 13759953"/>
              <a:gd name="connsiteX27" fmla="*/ 12281758 w 13759235"/>
              <a:gd name="connsiteY27" fmla="*/ 13759878 h 13759953"/>
              <a:gd name="connsiteX28" fmla="*/ 9386890 w 13759235"/>
              <a:gd name="connsiteY28" fmla="*/ 13759879 h 13759953"/>
              <a:gd name="connsiteX29" fmla="*/ 9386890 w 13759235"/>
              <a:gd name="connsiteY29" fmla="*/ 13757874 h 13759953"/>
              <a:gd name="connsiteX30" fmla="*/ 5170008 w 13759235"/>
              <a:gd name="connsiteY30" fmla="*/ 13757874 h 13759953"/>
              <a:gd name="connsiteX31" fmla="*/ 1184626 w 13759235"/>
              <a:gd name="connsiteY31" fmla="*/ 11878382 h 13759953"/>
              <a:gd name="connsiteX32" fmla="*/ 1182706 w 13759235"/>
              <a:gd name="connsiteY32" fmla="*/ 11875939 h 13759953"/>
              <a:gd name="connsiteX33" fmla="*/ 1181457 w 13759235"/>
              <a:gd name="connsiteY33" fmla="*/ 11874497 h 13759953"/>
              <a:gd name="connsiteX34" fmla="*/ 2078 w 13759235"/>
              <a:gd name="connsiteY34" fmla="*/ 8589227 h 13759953"/>
              <a:gd name="connsiteX35" fmla="*/ 2078 w 13759235"/>
              <a:gd name="connsiteY35" fmla="*/ 4372346 h 13759953"/>
              <a:gd name="connsiteX36" fmla="*/ 74 w 13759235"/>
              <a:gd name="connsiteY36" fmla="*/ 4372346 h 13759953"/>
              <a:gd name="connsiteX37" fmla="*/ 75 w 13759235"/>
              <a:gd name="connsiteY37" fmla="*/ 1477482 h 13759953"/>
              <a:gd name="connsiteX38" fmla="*/ 0 w 13759235"/>
              <a:gd name="connsiteY38" fmla="*/ 1475998 h 13759953"/>
              <a:gd name="connsiteX39" fmla="*/ 75 w 13759235"/>
              <a:gd name="connsiteY39" fmla="*/ 1474514 h 13759953"/>
              <a:gd name="connsiteX40" fmla="*/ 74 w 13759235"/>
              <a:gd name="connsiteY40" fmla="*/ 1462157 h 13759953"/>
              <a:gd name="connsiteX41" fmla="*/ 698 w 13759235"/>
              <a:gd name="connsiteY41" fmla="*/ 1462156 h 13759953"/>
              <a:gd name="connsiteX42" fmla="*/ 7620 w 13759235"/>
              <a:gd name="connsiteY42" fmla="*/ 1325086 h 13759953"/>
              <a:gd name="connsiteX43" fmla="*/ 1325084 w 13759235"/>
              <a:gd name="connsiteY43" fmla="*/ 7620 h 13759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3759235" h="13759953">
                <a:moveTo>
                  <a:pt x="1325084" y="7620"/>
                </a:moveTo>
                <a:cubicBezTo>
                  <a:pt x="1374703" y="2581"/>
                  <a:pt x="1425048" y="0"/>
                  <a:pt x="1475997" y="0"/>
                </a:cubicBezTo>
                <a:cubicBezTo>
                  <a:pt x="2240219" y="0"/>
                  <a:pt x="2868787" y="580805"/>
                  <a:pt x="2944373" y="1325086"/>
                </a:cubicBezTo>
                <a:lnTo>
                  <a:pt x="2950393" y="1444312"/>
                </a:lnTo>
                <a:lnTo>
                  <a:pt x="2952795" y="1444312"/>
                </a:lnTo>
                <a:lnTo>
                  <a:pt x="2952795" y="1575417"/>
                </a:lnTo>
                <a:lnTo>
                  <a:pt x="2953367" y="1575418"/>
                </a:lnTo>
                <a:lnTo>
                  <a:pt x="2953367" y="5153711"/>
                </a:lnTo>
                <a:lnTo>
                  <a:pt x="2956537" y="5153711"/>
                </a:lnTo>
                <a:lnTo>
                  <a:pt x="2956536" y="8593112"/>
                </a:lnTo>
                <a:cubicBezTo>
                  <a:pt x="2956536" y="9051535"/>
                  <a:pt x="3095897" y="9477411"/>
                  <a:pt x="3334563" y="9830684"/>
                </a:cubicBezTo>
                <a:lnTo>
                  <a:pt x="3460305" y="9998835"/>
                </a:lnTo>
                <a:lnTo>
                  <a:pt x="3601680" y="10154387"/>
                </a:lnTo>
                <a:cubicBezTo>
                  <a:pt x="4002241" y="10554947"/>
                  <a:pt x="4555609" y="10802700"/>
                  <a:pt x="5166840" y="10802700"/>
                </a:cubicBezTo>
                <a:lnTo>
                  <a:pt x="8606242" y="10802701"/>
                </a:lnTo>
                <a:lnTo>
                  <a:pt x="8606243" y="10806584"/>
                </a:lnTo>
                <a:lnTo>
                  <a:pt x="12183820" y="10806584"/>
                </a:lnTo>
                <a:lnTo>
                  <a:pt x="12183820" y="10807158"/>
                </a:lnTo>
                <a:lnTo>
                  <a:pt x="12314924" y="10807159"/>
                </a:lnTo>
                <a:lnTo>
                  <a:pt x="12314924" y="10809558"/>
                </a:lnTo>
                <a:lnTo>
                  <a:pt x="12434149" y="10815579"/>
                </a:lnTo>
                <a:cubicBezTo>
                  <a:pt x="13178430" y="10891165"/>
                  <a:pt x="13759237" y="11519732"/>
                  <a:pt x="13759235" y="12283955"/>
                </a:cubicBezTo>
                <a:cubicBezTo>
                  <a:pt x="13759235" y="13048179"/>
                  <a:pt x="13178431" y="13676748"/>
                  <a:pt x="12434149" y="13752333"/>
                </a:cubicBezTo>
                <a:lnTo>
                  <a:pt x="12297080" y="13759254"/>
                </a:lnTo>
                <a:lnTo>
                  <a:pt x="12297079" y="13759878"/>
                </a:lnTo>
                <a:lnTo>
                  <a:pt x="12284716" y="13759879"/>
                </a:lnTo>
                <a:lnTo>
                  <a:pt x="12283237" y="13759953"/>
                </a:lnTo>
                <a:lnTo>
                  <a:pt x="12281758" y="13759878"/>
                </a:lnTo>
                <a:lnTo>
                  <a:pt x="9386890" y="13759879"/>
                </a:lnTo>
                <a:lnTo>
                  <a:pt x="9386890" y="13757874"/>
                </a:lnTo>
                <a:lnTo>
                  <a:pt x="5170008" y="13757874"/>
                </a:lnTo>
                <a:cubicBezTo>
                  <a:pt x="3565521" y="13757874"/>
                  <a:pt x="2131919" y="13026235"/>
                  <a:pt x="1184626" y="11878382"/>
                </a:cubicBezTo>
                <a:lnTo>
                  <a:pt x="1182706" y="11875939"/>
                </a:lnTo>
                <a:lnTo>
                  <a:pt x="1181457" y="11874497"/>
                </a:lnTo>
                <a:cubicBezTo>
                  <a:pt x="444674" y="10981723"/>
                  <a:pt x="2078" y="9837162"/>
                  <a:pt x="2078" y="8589227"/>
                </a:cubicBezTo>
                <a:lnTo>
                  <a:pt x="2078" y="4372346"/>
                </a:lnTo>
                <a:lnTo>
                  <a:pt x="74" y="4372346"/>
                </a:lnTo>
                <a:lnTo>
                  <a:pt x="75" y="1477482"/>
                </a:lnTo>
                <a:lnTo>
                  <a:pt x="0" y="1475998"/>
                </a:lnTo>
                <a:lnTo>
                  <a:pt x="75" y="1474514"/>
                </a:lnTo>
                <a:lnTo>
                  <a:pt x="74" y="1462157"/>
                </a:lnTo>
                <a:lnTo>
                  <a:pt x="698" y="1462156"/>
                </a:lnTo>
                <a:lnTo>
                  <a:pt x="7620" y="1325086"/>
                </a:lnTo>
                <a:cubicBezTo>
                  <a:pt x="78167" y="630424"/>
                  <a:pt x="630422" y="78167"/>
                  <a:pt x="1325084" y="76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78A8D3D2-924E-BA59-33BD-6619C6A6B7F4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19" name="Freihandform 18">
              <a:extLst>
                <a:ext uri="{FF2B5EF4-FFF2-40B4-BE49-F238E27FC236}">
                  <a16:creationId xmlns:a16="http://schemas.microsoft.com/office/drawing/2014/main" id="{3252FB02-8DA3-1147-3ABF-3F905B7B89B9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D2F0C10D-7894-70DC-DD77-19C02C65E7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21" name="Freihandform 20">
            <a:extLst>
              <a:ext uri="{FF2B5EF4-FFF2-40B4-BE49-F238E27FC236}">
                <a16:creationId xmlns:a16="http://schemas.microsoft.com/office/drawing/2014/main" id="{4B4CA1AC-9EE8-F523-3046-41269EF06B8B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22" name="Textplatzhalter 2">
            <a:extLst>
              <a:ext uri="{FF2B5EF4-FFF2-40B4-BE49-F238E27FC236}">
                <a16:creationId xmlns:a16="http://schemas.microsoft.com/office/drawing/2014/main" id="{5F9C42B8-1883-D16C-D6D0-DC9CF31675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buNone/>
              <a:defRPr sz="17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3F6E2250-77D4-E6E0-BEAD-83129EA543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13604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ild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fik 36" descr="Ein Bild, das Landfahrzeug, Fahrzeug, Rad, Reifen enthält.&#10;&#10;Automatisch generierte Beschreibung">
            <a:extLst>
              <a:ext uri="{FF2B5EF4-FFF2-40B4-BE49-F238E27FC236}">
                <a16:creationId xmlns:a16="http://schemas.microsoft.com/office/drawing/2014/main" id="{2A89CC4E-BF2A-1E26-4E74-E8275F8086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757" t="4842" r="28175" b="10060"/>
          <a:stretch/>
        </p:blipFill>
        <p:spPr>
          <a:xfrm>
            <a:off x="-1267" y="-2"/>
            <a:ext cx="4736592" cy="5143502"/>
          </a:xfrm>
          <a:custGeom>
            <a:avLst/>
            <a:gdLst>
              <a:gd name="connsiteX0" fmla="*/ 0 w 4736592"/>
              <a:gd name="connsiteY0" fmla="*/ 0 h 5143502"/>
              <a:gd name="connsiteX1" fmla="*/ 4736592 w 4736592"/>
              <a:gd name="connsiteY1" fmla="*/ 0 h 5143502"/>
              <a:gd name="connsiteX2" fmla="*/ 4736592 w 4736592"/>
              <a:gd name="connsiteY2" fmla="*/ 7087 h 5143502"/>
              <a:gd name="connsiteX3" fmla="*/ 4571211 w 4736592"/>
              <a:gd name="connsiteY3" fmla="*/ 7087 h 5143502"/>
              <a:gd name="connsiteX4" fmla="*/ 4122879 w 4736592"/>
              <a:gd name="connsiteY4" fmla="*/ 5143502 h 5143502"/>
              <a:gd name="connsiteX5" fmla="*/ 0 w 4736592"/>
              <a:gd name="connsiteY5" fmla="*/ 5143502 h 51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36592" h="5143502">
                <a:moveTo>
                  <a:pt x="0" y="0"/>
                </a:moveTo>
                <a:lnTo>
                  <a:pt x="4736592" y="0"/>
                </a:lnTo>
                <a:lnTo>
                  <a:pt x="4736592" y="7087"/>
                </a:lnTo>
                <a:lnTo>
                  <a:pt x="4571211" y="7087"/>
                </a:lnTo>
                <a:lnTo>
                  <a:pt x="4122879" y="5143502"/>
                </a:lnTo>
                <a:lnTo>
                  <a:pt x="0" y="5143502"/>
                </a:lnTo>
                <a:close/>
              </a:path>
            </a:pathLst>
          </a:custGeom>
        </p:spPr>
      </p:pic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10BBFA6C-0CAA-CD3E-AFC5-A4E90720363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267" y="7085"/>
            <a:ext cx="4496820" cy="5150587"/>
          </a:xfrm>
          <a:custGeom>
            <a:avLst/>
            <a:gdLst>
              <a:gd name="connsiteX0" fmla="*/ 0 w 4496820"/>
              <a:gd name="connsiteY0" fmla="*/ 0 h 5150587"/>
              <a:gd name="connsiteX1" fmla="*/ 463673 w 4496820"/>
              <a:gd name="connsiteY1" fmla="*/ 0 h 5150587"/>
              <a:gd name="connsiteX2" fmla="*/ 463673 w 4496820"/>
              <a:gd name="connsiteY2" fmla="*/ 189561 h 5150587"/>
              <a:gd name="connsiteX3" fmla="*/ 463673 w 4496820"/>
              <a:gd name="connsiteY3" fmla="*/ 506869 h 5150587"/>
              <a:gd name="connsiteX4" fmla="*/ 463673 w 4496820"/>
              <a:gd name="connsiteY4" fmla="*/ 703514 h 5150587"/>
              <a:gd name="connsiteX5" fmla="*/ 566466 w 4496820"/>
              <a:gd name="connsiteY5" fmla="*/ 806307 h 5150587"/>
              <a:gd name="connsiteX6" fmla="*/ 1486674 w 4496820"/>
              <a:gd name="connsiteY6" fmla="*/ 806307 h 5150587"/>
              <a:gd name="connsiteX7" fmla="*/ 1589467 w 4496820"/>
              <a:gd name="connsiteY7" fmla="*/ 703514 h 5150587"/>
              <a:gd name="connsiteX8" fmla="*/ 1589467 w 4496820"/>
              <a:gd name="connsiteY8" fmla="*/ 506869 h 5150587"/>
              <a:gd name="connsiteX9" fmla="*/ 1589467 w 4496820"/>
              <a:gd name="connsiteY9" fmla="*/ 189561 h 5150587"/>
              <a:gd name="connsiteX10" fmla="*/ 1589467 w 4496820"/>
              <a:gd name="connsiteY10" fmla="*/ 0 h 5150587"/>
              <a:gd name="connsiteX11" fmla="*/ 1751699 w 4496820"/>
              <a:gd name="connsiteY11" fmla="*/ 0 h 5150587"/>
              <a:gd name="connsiteX12" fmla="*/ 1751699 w 4496820"/>
              <a:gd name="connsiteY12" fmla="*/ 189561 h 5150587"/>
              <a:gd name="connsiteX13" fmla="*/ 1751699 w 4496820"/>
              <a:gd name="connsiteY13" fmla="*/ 506869 h 5150587"/>
              <a:gd name="connsiteX14" fmla="*/ 1751699 w 4496820"/>
              <a:gd name="connsiteY14" fmla="*/ 703514 h 5150587"/>
              <a:gd name="connsiteX15" fmla="*/ 1854492 w 4496820"/>
              <a:gd name="connsiteY15" fmla="*/ 806307 h 5150587"/>
              <a:gd name="connsiteX16" fmla="*/ 4496820 w 4496820"/>
              <a:gd name="connsiteY16" fmla="*/ 806307 h 5150587"/>
              <a:gd name="connsiteX17" fmla="*/ 4217914 w 4496820"/>
              <a:gd name="connsiteY17" fmla="*/ 4001657 h 5150587"/>
              <a:gd name="connsiteX18" fmla="*/ 4209749 w 4496820"/>
              <a:gd name="connsiteY18" fmla="*/ 4001356 h 5150587"/>
              <a:gd name="connsiteX19" fmla="*/ 4088757 w 4496820"/>
              <a:gd name="connsiteY19" fmla="*/ 4102881 h 5150587"/>
              <a:gd name="connsiteX20" fmla="*/ 4087160 w 4496820"/>
              <a:gd name="connsiteY20" fmla="*/ 4114405 h 5150587"/>
              <a:gd name="connsiteX21" fmla="*/ 4087107 w 4496820"/>
              <a:gd name="connsiteY21" fmla="*/ 4114400 h 5150587"/>
              <a:gd name="connsiteX22" fmla="*/ 4087016 w 4496820"/>
              <a:gd name="connsiteY22" fmla="*/ 4115444 h 5150587"/>
              <a:gd name="connsiteX23" fmla="*/ 4086998 w 4496820"/>
              <a:gd name="connsiteY23" fmla="*/ 4115569 h 5150587"/>
              <a:gd name="connsiteX24" fmla="*/ 4086994 w 4496820"/>
              <a:gd name="connsiteY24" fmla="*/ 4115695 h 5150587"/>
              <a:gd name="connsiteX25" fmla="*/ 4065606 w 4496820"/>
              <a:gd name="connsiteY25" fmla="*/ 4360162 h 5150587"/>
              <a:gd name="connsiteX26" fmla="*/ 4065775 w 4496820"/>
              <a:gd name="connsiteY26" fmla="*/ 4360176 h 5150587"/>
              <a:gd name="connsiteX27" fmla="*/ 4034619 w 4496820"/>
              <a:gd name="connsiteY27" fmla="*/ 4716286 h 5150587"/>
              <a:gd name="connsiteX28" fmla="*/ 4109944 w 4496820"/>
              <a:gd name="connsiteY28" fmla="*/ 5002435 h 5150587"/>
              <a:gd name="connsiteX29" fmla="*/ 4110038 w 4496820"/>
              <a:gd name="connsiteY29" fmla="*/ 5002566 h 5150587"/>
              <a:gd name="connsiteX30" fmla="*/ 4110183 w 4496820"/>
              <a:gd name="connsiteY30" fmla="*/ 5002787 h 5150587"/>
              <a:gd name="connsiteX31" fmla="*/ 4128654 w 4496820"/>
              <a:gd name="connsiteY31" fmla="*/ 5024274 h 5150587"/>
              <a:gd name="connsiteX32" fmla="*/ 4117629 w 4496820"/>
              <a:gd name="connsiteY32" fmla="*/ 5150587 h 5150587"/>
              <a:gd name="connsiteX33" fmla="*/ 0 w 4496820"/>
              <a:gd name="connsiteY33" fmla="*/ 5150587 h 515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96820" h="5150587">
                <a:moveTo>
                  <a:pt x="0" y="0"/>
                </a:moveTo>
                <a:lnTo>
                  <a:pt x="463673" y="0"/>
                </a:lnTo>
                <a:lnTo>
                  <a:pt x="463673" y="189561"/>
                </a:lnTo>
                <a:lnTo>
                  <a:pt x="463673" y="506869"/>
                </a:lnTo>
                <a:lnTo>
                  <a:pt x="463673" y="703514"/>
                </a:lnTo>
                <a:cubicBezTo>
                  <a:pt x="463673" y="760285"/>
                  <a:pt x="509695" y="806307"/>
                  <a:pt x="566466" y="806307"/>
                </a:cubicBezTo>
                <a:lnTo>
                  <a:pt x="1486674" y="806307"/>
                </a:lnTo>
                <a:cubicBezTo>
                  <a:pt x="1543445" y="806307"/>
                  <a:pt x="1589467" y="760285"/>
                  <a:pt x="1589467" y="703514"/>
                </a:cubicBezTo>
                <a:lnTo>
                  <a:pt x="1589467" y="506869"/>
                </a:lnTo>
                <a:lnTo>
                  <a:pt x="1589467" y="189561"/>
                </a:lnTo>
                <a:lnTo>
                  <a:pt x="1589467" y="0"/>
                </a:lnTo>
                <a:lnTo>
                  <a:pt x="1751699" y="0"/>
                </a:lnTo>
                <a:lnTo>
                  <a:pt x="1751699" y="189561"/>
                </a:lnTo>
                <a:lnTo>
                  <a:pt x="1751699" y="506869"/>
                </a:lnTo>
                <a:lnTo>
                  <a:pt x="1751699" y="703514"/>
                </a:lnTo>
                <a:cubicBezTo>
                  <a:pt x="1751699" y="760285"/>
                  <a:pt x="1797721" y="806307"/>
                  <a:pt x="1854492" y="806307"/>
                </a:cubicBezTo>
                <a:lnTo>
                  <a:pt x="4496820" y="806307"/>
                </a:lnTo>
                <a:lnTo>
                  <a:pt x="4217914" y="4001657"/>
                </a:lnTo>
                <a:lnTo>
                  <a:pt x="4209749" y="4001356"/>
                </a:lnTo>
                <a:cubicBezTo>
                  <a:pt x="4150564" y="4002182"/>
                  <a:pt x="4099847" y="4044739"/>
                  <a:pt x="4088757" y="4102881"/>
                </a:cubicBezTo>
                <a:lnTo>
                  <a:pt x="4087160" y="4114405"/>
                </a:lnTo>
                <a:lnTo>
                  <a:pt x="4087107" y="4114400"/>
                </a:lnTo>
                <a:lnTo>
                  <a:pt x="4087016" y="4115444"/>
                </a:lnTo>
                <a:lnTo>
                  <a:pt x="4086998" y="4115569"/>
                </a:lnTo>
                <a:lnTo>
                  <a:pt x="4086994" y="4115695"/>
                </a:lnTo>
                <a:lnTo>
                  <a:pt x="4065606" y="4360162"/>
                </a:lnTo>
                <a:lnTo>
                  <a:pt x="4065775" y="4360176"/>
                </a:lnTo>
                <a:lnTo>
                  <a:pt x="4034619" y="4716286"/>
                </a:lnTo>
                <a:cubicBezTo>
                  <a:pt x="4025399" y="4821672"/>
                  <a:pt x="4054320" y="4921598"/>
                  <a:pt x="4109944" y="5002435"/>
                </a:cubicBezTo>
                <a:lnTo>
                  <a:pt x="4110038" y="5002566"/>
                </a:lnTo>
                <a:lnTo>
                  <a:pt x="4110183" y="5002787"/>
                </a:lnTo>
                <a:lnTo>
                  <a:pt x="4128654" y="5024274"/>
                </a:lnTo>
                <a:lnTo>
                  <a:pt x="4117629" y="5150587"/>
                </a:lnTo>
                <a:lnTo>
                  <a:pt x="0" y="5150587"/>
                </a:lnTo>
                <a:close/>
              </a:path>
            </a:pathLst>
          </a:custGeom>
          <a:solidFill>
            <a:srgbClr val="868789"/>
          </a:solidFill>
        </p:spPr>
        <p:txBody>
          <a:bodyPr wrap="square" anchor="ctr">
            <a:noAutofit/>
          </a:bodyPr>
          <a:lstStyle>
            <a:lvl1pPr algn="ctr">
              <a:defRPr sz="2500"/>
            </a:lvl1pPr>
          </a:lstStyle>
          <a:p>
            <a:endParaRPr lang="de-DE"/>
          </a:p>
        </p:txBody>
      </p:sp>
      <p:sp>
        <p:nvSpPr>
          <p:cNvPr id="31" name="Freihandform 30">
            <a:extLst>
              <a:ext uri="{FF2B5EF4-FFF2-40B4-BE49-F238E27FC236}">
                <a16:creationId xmlns:a16="http://schemas.microsoft.com/office/drawing/2014/main" id="{0C6C344B-2EC7-4E51-E84B-D03F07C6D1E8}"/>
              </a:ext>
            </a:extLst>
          </p:cNvPr>
          <p:cNvSpPr/>
          <p:nvPr userDrawn="1"/>
        </p:nvSpPr>
        <p:spPr>
          <a:xfrm>
            <a:off x="4116279" y="-1"/>
            <a:ext cx="5027721" cy="5147044"/>
          </a:xfrm>
          <a:custGeom>
            <a:avLst/>
            <a:gdLst>
              <a:gd name="connsiteX0" fmla="*/ 450308 w 5027721"/>
              <a:gd name="connsiteY0" fmla="*/ 0 h 5147044"/>
              <a:gd name="connsiteX1" fmla="*/ 4904032 w 5027721"/>
              <a:gd name="connsiteY1" fmla="*/ 0 h 5147044"/>
              <a:gd name="connsiteX2" fmla="*/ 4904032 w 5027721"/>
              <a:gd name="connsiteY2" fmla="*/ 1 h 5147044"/>
              <a:gd name="connsiteX3" fmla="*/ 5027721 w 5027721"/>
              <a:gd name="connsiteY3" fmla="*/ 1 h 5147044"/>
              <a:gd name="connsiteX4" fmla="*/ 5027721 w 5027721"/>
              <a:gd name="connsiteY4" fmla="*/ 5147044 h 5147044"/>
              <a:gd name="connsiteX5" fmla="*/ 2302933 w 5027721"/>
              <a:gd name="connsiteY5" fmla="*/ 5147044 h 5147044"/>
              <a:gd name="connsiteX6" fmla="*/ 2302933 w 5027721"/>
              <a:gd name="connsiteY6" fmla="*/ 5147043 h 5147044"/>
              <a:gd name="connsiteX7" fmla="*/ 0 w 5027721"/>
              <a:gd name="connsiteY7" fmla="*/ 5147043 h 5147044"/>
              <a:gd name="connsiteX8" fmla="*/ 450308 w 5027721"/>
              <a:gd name="connsiteY8" fmla="*/ 0 h 514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27721" h="5147044">
                <a:moveTo>
                  <a:pt x="450308" y="0"/>
                </a:moveTo>
                <a:lnTo>
                  <a:pt x="4904032" y="0"/>
                </a:lnTo>
                <a:lnTo>
                  <a:pt x="4904032" y="1"/>
                </a:lnTo>
                <a:lnTo>
                  <a:pt x="5027721" y="1"/>
                </a:lnTo>
                <a:lnTo>
                  <a:pt x="5027721" y="5147044"/>
                </a:lnTo>
                <a:lnTo>
                  <a:pt x="2302933" y="5147044"/>
                </a:lnTo>
                <a:lnTo>
                  <a:pt x="2302933" y="5147043"/>
                </a:lnTo>
                <a:lnTo>
                  <a:pt x="0" y="5147043"/>
                </a:lnTo>
                <a:lnTo>
                  <a:pt x="450308" y="0"/>
                </a:lnTo>
                <a:close/>
              </a:path>
            </a:pathLst>
          </a:cu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3" name="Freihandform 2">
            <a:extLst>
              <a:ext uri="{FF2B5EF4-FFF2-40B4-BE49-F238E27FC236}">
                <a16:creationId xmlns:a16="http://schemas.microsoft.com/office/drawing/2014/main" id="{BB4C9D4F-DA9E-6B85-F0FF-417505233CED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6C36207-FBED-A81E-5142-1A67F31AC30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685770" y="1987143"/>
            <a:ext cx="3798168" cy="2800722"/>
          </a:xfrm>
        </p:spPr>
        <p:txBody>
          <a:bodyPr>
            <a:noAutofit/>
          </a:bodyPr>
          <a:lstStyle>
            <a:lvl1pPr marL="180000" indent="-18000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SzPct val="120000"/>
              <a:buFont typeface="Arial" panose="020B0604020202020204" pitchFamily="34" charset="0"/>
              <a:buChar char="•"/>
              <a:defRPr sz="135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  <a:p>
            <a:pPr lvl="0"/>
            <a:endParaRPr lang="de-D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8C943C3-34FF-F6F3-47FB-E3C12D234D63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4685768" y="1470532"/>
            <a:ext cx="3798168" cy="47095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350" b="0" i="0">
                <a:solidFill>
                  <a:schemeClr val="tx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Überschrift:</a:t>
            </a:r>
          </a:p>
        </p:txBody>
      </p:sp>
      <p:pic>
        <p:nvPicPr>
          <p:cNvPr id="19" name="Grafik 18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057C3E89-5F3E-4670-7A1A-0F33888CEF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2" name="Textplatzhalter 2">
            <a:extLst>
              <a:ext uri="{FF2B5EF4-FFF2-40B4-BE49-F238E27FC236}">
                <a16:creationId xmlns:a16="http://schemas.microsoft.com/office/drawing/2014/main" id="{97E6E941-F806-7A98-58D3-8A7DF122BA9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buNone/>
              <a:defRPr sz="17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sp>
        <p:nvSpPr>
          <p:cNvPr id="14" name="Freihandform 13">
            <a:extLst>
              <a:ext uri="{FF2B5EF4-FFF2-40B4-BE49-F238E27FC236}">
                <a16:creationId xmlns:a16="http://schemas.microsoft.com/office/drawing/2014/main" id="{B270BE2A-43F9-778F-D882-3B961BA76262}"/>
              </a:ext>
            </a:extLst>
          </p:cNvPr>
          <p:cNvSpPr/>
          <p:nvPr userDrawn="1"/>
        </p:nvSpPr>
        <p:spPr>
          <a:xfrm rot="300000">
            <a:off x="4043586" y="4046617"/>
            <a:ext cx="1166385" cy="1166446"/>
          </a:xfrm>
          <a:custGeom>
            <a:avLst/>
            <a:gdLst>
              <a:gd name="connsiteX0" fmla="*/ 1325084 w 13759235"/>
              <a:gd name="connsiteY0" fmla="*/ 7620 h 13759953"/>
              <a:gd name="connsiteX1" fmla="*/ 1475997 w 13759235"/>
              <a:gd name="connsiteY1" fmla="*/ 0 h 13759953"/>
              <a:gd name="connsiteX2" fmla="*/ 2944373 w 13759235"/>
              <a:gd name="connsiteY2" fmla="*/ 1325086 h 13759953"/>
              <a:gd name="connsiteX3" fmla="*/ 2950393 w 13759235"/>
              <a:gd name="connsiteY3" fmla="*/ 1444312 h 13759953"/>
              <a:gd name="connsiteX4" fmla="*/ 2952795 w 13759235"/>
              <a:gd name="connsiteY4" fmla="*/ 1444312 h 13759953"/>
              <a:gd name="connsiteX5" fmla="*/ 2952795 w 13759235"/>
              <a:gd name="connsiteY5" fmla="*/ 1575417 h 13759953"/>
              <a:gd name="connsiteX6" fmla="*/ 2953367 w 13759235"/>
              <a:gd name="connsiteY6" fmla="*/ 1575418 h 13759953"/>
              <a:gd name="connsiteX7" fmla="*/ 2953367 w 13759235"/>
              <a:gd name="connsiteY7" fmla="*/ 5153711 h 13759953"/>
              <a:gd name="connsiteX8" fmla="*/ 2956537 w 13759235"/>
              <a:gd name="connsiteY8" fmla="*/ 5153711 h 13759953"/>
              <a:gd name="connsiteX9" fmla="*/ 2956536 w 13759235"/>
              <a:gd name="connsiteY9" fmla="*/ 8593112 h 13759953"/>
              <a:gd name="connsiteX10" fmla="*/ 3334563 w 13759235"/>
              <a:gd name="connsiteY10" fmla="*/ 9830684 h 13759953"/>
              <a:gd name="connsiteX11" fmla="*/ 3460305 w 13759235"/>
              <a:gd name="connsiteY11" fmla="*/ 9998835 h 13759953"/>
              <a:gd name="connsiteX12" fmla="*/ 3601680 w 13759235"/>
              <a:gd name="connsiteY12" fmla="*/ 10154387 h 13759953"/>
              <a:gd name="connsiteX13" fmla="*/ 5166840 w 13759235"/>
              <a:gd name="connsiteY13" fmla="*/ 10802700 h 13759953"/>
              <a:gd name="connsiteX14" fmla="*/ 8606242 w 13759235"/>
              <a:gd name="connsiteY14" fmla="*/ 10802701 h 13759953"/>
              <a:gd name="connsiteX15" fmla="*/ 8606243 w 13759235"/>
              <a:gd name="connsiteY15" fmla="*/ 10806584 h 13759953"/>
              <a:gd name="connsiteX16" fmla="*/ 12183820 w 13759235"/>
              <a:gd name="connsiteY16" fmla="*/ 10806584 h 13759953"/>
              <a:gd name="connsiteX17" fmla="*/ 12183820 w 13759235"/>
              <a:gd name="connsiteY17" fmla="*/ 10807158 h 13759953"/>
              <a:gd name="connsiteX18" fmla="*/ 12314924 w 13759235"/>
              <a:gd name="connsiteY18" fmla="*/ 10807159 h 13759953"/>
              <a:gd name="connsiteX19" fmla="*/ 12314924 w 13759235"/>
              <a:gd name="connsiteY19" fmla="*/ 10809558 h 13759953"/>
              <a:gd name="connsiteX20" fmla="*/ 12434149 w 13759235"/>
              <a:gd name="connsiteY20" fmla="*/ 10815579 h 13759953"/>
              <a:gd name="connsiteX21" fmla="*/ 13759235 w 13759235"/>
              <a:gd name="connsiteY21" fmla="*/ 12283955 h 13759953"/>
              <a:gd name="connsiteX22" fmla="*/ 12434149 w 13759235"/>
              <a:gd name="connsiteY22" fmla="*/ 13752333 h 13759953"/>
              <a:gd name="connsiteX23" fmla="*/ 12297080 w 13759235"/>
              <a:gd name="connsiteY23" fmla="*/ 13759254 h 13759953"/>
              <a:gd name="connsiteX24" fmla="*/ 12297079 w 13759235"/>
              <a:gd name="connsiteY24" fmla="*/ 13759878 h 13759953"/>
              <a:gd name="connsiteX25" fmla="*/ 12284716 w 13759235"/>
              <a:gd name="connsiteY25" fmla="*/ 13759879 h 13759953"/>
              <a:gd name="connsiteX26" fmla="*/ 12283237 w 13759235"/>
              <a:gd name="connsiteY26" fmla="*/ 13759953 h 13759953"/>
              <a:gd name="connsiteX27" fmla="*/ 12281758 w 13759235"/>
              <a:gd name="connsiteY27" fmla="*/ 13759878 h 13759953"/>
              <a:gd name="connsiteX28" fmla="*/ 9386890 w 13759235"/>
              <a:gd name="connsiteY28" fmla="*/ 13759879 h 13759953"/>
              <a:gd name="connsiteX29" fmla="*/ 9386890 w 13759235"/>
              <a:gd name="connsiteY29" fmla="*/ 13757874 h 13759953"/>
              <a:gd name="connsiteX30" fmla="*/ 5170008 w 13759235"/>
              <a:gd name="connsiteY30" fmla="*/ 13757874 h 13759953"/>
              <a:gd name="connsiteX31" fmla="*/ 1184626 w 13759235"/>
              <a:gd name="connsiteY31" fmla="*/ 11878382 h 13759953"/>
              <a:gd name="connsiteX32" fmla="*/ 1182706 w 13759235"/>
              <a:gd name="connsiteY32" fmla="*/ 11875939 h 13759953"/>
              <a:gd name="connsiteX33" fmla="*/ 1181457 w 13759235"/>
              <a:gd name="connsiteY33" fmla="*/ 11874497 h 13759953"/>
              <a:gd name="connsiteX34" fmla="*/ 2078 w 13759235"/>
              <a:gd name="connsiteY34" fmla="*/ 8589227 h 13759953"/>
              <a:gd name="connsiteX35" fmla="*/ 2078 w 13759235"/>
              <a:gd name="connsiteY35" fmla="*/ 4372346 h 13759953"/>
              <a:gd name="connsiteX36" fmla="*/ 74 w 13759235"/>
              <a:gd name="connsiteY36" fmla="*/ 4372346 h 13759953"/>
              <a:gd name="connsiteX37" fmla="*/ 75 w 13759235"/>
              <a:gd name="connsiteY37" fmla="*/ 1477482 h 13759953"/>
              <a:gd name="connsiteX38" fmla="*/ 0 w 13759235"/>
              <a:gd name="connsiteY38" fmla="*/ 1475998 h 13759953"/>
              <a:gd name="connsiteX39" fmla="*/ 75 w 13759235"/>
              <a:gd name="connsiteY39" fmla="*/ 1474514 h 13759953"/>
              <a:gd name="connsiteX40" fmla="*/ 74 w 13759235"/>
              <a:gd name="connsiteY40" fmla="*/ 1462157 h 13759953"/>
              <a:gd name="connsiteX41" fmla="*/ 698 w 13759235"/>
              <a:gd name="connsiteY41" fmla="*/ 1462156 h 13759953"/>
              <a:gd name="connsiteX42" fmla="*/ 7620 w 13759235"/>
              <a:gd name="connsiteY42" fmla="*/ 1325086 h 13759953"/>
              <a:gd name="connsiteX43" fmla="*/ 1325084 w 13759235"/>
              <a:gd name="connsiteY43" fmla="*/ 7620 h 13759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3759235" h="13759953">
                <a:moveTo>
                  <a:pt x="1325084" y="7620"/>
                </a:moveTo>
                <a:cubicBezTo>
                  <a:pt x="1374703" y="2581"/>
                  <a:pt x="1425048" y="0"/>
                  <a:pt x="1475997" y="0"/>
                </a:cubicBezTo>
                <a:cubicBezTo>
                  <a:pt x="2240219" y="0"/>
                  <a:pt x="2868787" y="580805"/>
                  <a:pt x="2944373" y="1325086"/>
                </a:cubicBezTo>
                <a:lnTo>
                  <a:pt x="2950393" y="1444312"/>
                </a:lnTo>
                <a:lnTo>
                  <a:pt x="2952795" y="1444312"/>
                </a:lnTo>
                <a:lnTo>
                  <a:pt x="2952795" y="1575417"/>
                </a:lnTo>
                <a:lnTo>
                  <a:pt x="2953367" y="1575418"/>
                </a:lnTo>
                <a:lnTo>
                  <a:pt x="2953367" y="5153711"/>
                </a:lnTo>
                <a:lnTo>
                  <a:pt x="2956537" y="5153711"/>
                </a:lnTo>
                <a:lnTo>
                  <a:pt x="2956536" y="8593112"/>
                </a:lnTo>
                <a:cubicBezTo>
                  <a:pt x="2956536" y="9051535"/>
                  <a:pt x="3095897" y="9477411"/>
                  <a:pt x="3334563" y="9830684"/>
                </a:cubicBezTo>
                <a:lnTo>
                  <a:pt x="3460305" y="9998835"/>
                </a:lnTo>
                <a:lnTo>
                  <a:pt x="3601680" y="10154387"/>
                </a:lnTo>
                <a:cubicBezTo>
                  <a:pt x="4002241" y="10554947"/>
                  <a:pt x="4555609" y="10802700"/>
                  <a:pt x="5166840" y="10802700"/>
                </a:cubicBezTo>
                <a:lnTo>
                  <a:pt x="8606242" y="10802701"/>
                </a:lnTo>
                <a:lnTo>
                  <a:pt x="8606243" y="10806584"/>
                </a:lnTo>
                <a:lnTo>
                  <a:pt x="12183820" y="10806584"/>
                </a:lnTo>
                <a:lnTo>
                  <a:pt x="12183820" y="10807158"/>
                </a:lnTo>
                <a:lnTo>
                  <a:pt x="12314924" y="10807159"/>
                </a:lnTo>
                <a:lnTo>
                  <a:pt x="12314924" y="10809558"/>
                </a:lnTo>
                <a:lnTo>
                  <a:pt x="12434149" y="10815579"/>
                </a:lnTo>
                <a:cubicBezTo>
                  <a:pt x="13178430" y="10891165"/>
                  <a:pt x="13759237" y="11519732"/>
                  <a:pt x="13759235" y="12283955"/>
                </a:cubicBezTo>
                <a:cubicBezTo>
                  <a:pt x="13759235" y="13048179"/>
                  <a:pt x="13178431" y="13676748"/>
                  <a:pt x="12434149" y="13752333"/>
                </a:cubicBezTo>
                <a:lnTo>
                  <a:pt x="12297080" y="13759254"/>
                </a:lnTo>
                <a:lnTo>
                  <a:pt x="12297079" y="13759878"/>
                </a:lnTo>
                <a:lnTo>
                  <a:pt x="12284716" y="13759879"/>
                </a:lnTo>
                <a:lnTo>
                  <a:pt x="12283237" y="13759953"/>
                </a:lnTo>
                <a:lnTo>
                  <a:pt x="12281758" y="13759878"/>
                </a:lnTo>
                <a:lnTo>
                  <a:pt x="9386890" y="13759879"/>
                </a:lnTo>
                <a:lnTo>
                  <a:pt x="9386890" y="13757874"/>
                </a:lnTo>
                <a:lnTo>
                  <a:pt x="5170008" y="13757874"/>
                </a:lnTo>
                <a:cubicBezTo>
                  <a:pt x="3565521" y="13757874"/>
                  <a:pt x="2131919" y="13026235"/>
                  <a:pt x="1184626" y="11878382"/>
                </a:cubicBezTo>
                <a:lnTo>
                  <a:pt x="1182706" y="11875939"/>
                </a:lnTo>
                <a:lnTo>
                  <a:pt x="1181457" y="11874497"/>
                </a:lnTo>
                <a:cubicBezTo>
                  <a:pt x="444674" y="10981723"/>
                  <a:pt x="2078" y="9837162"/>
                  <a:pt x="2078" y="8589227"/>
                </a:cubicBezTo>
                <a:lnTo>
                  <a:pt x="2078" y="4372346"/>
                </a:lnTo>
                <a:lnTo>
                  <a:pt x="74" y="4372346"/>
                </a:lnTo>
                <a:lnTo>
                  <a:pt x="75" y="1477482"/>
                </a:lnTo>
                <a:lnTo>
                  <a:pt x="0" y="1475998"/>
                </a:lnTo>
                <a:lnTo>
                  <a:pt x="75" y="1474514"/>
                </a:lnTo>
                <a:lnTo>
                  <a:pt x="74" y="1462157"/>
                </a:lnTo>
                <a:lnTo>
                  <a:pt x="698" y="1462156"/>
                </a:lnTo>
                <a:lnTo>
                  <a:pt x="7620" y="1325086"/>
                </a:lnTo>
                <a:cubicBezTo>
                  <a:pt x="78167" y="630424"/>
                  <a:pt x="630422" y="78167"/>
                  <a:pt x="1325084" y="76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6109DA9F-6CAD-89D5-9D5B-26CDEECEABBC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16" name="Freihandform 15">
              <a:extLst>
                <a:ext uri="{FF2B5EF4-FFF2-40B4-BE49-F238E27FC236}">
                  <a16:creationId xmlns:a16="http://schemas.microsoft.com/office/drawing/2014/main" id="{585005AF-38BA-2628-5E6D-D15C536914C0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7E5D1140-9333-2EC0-CD56-9078AF3A78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707EB16D-2D40-C081-5F36-F866654804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74019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zwei Inhalt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DEA77A97-B511-A984-67DE-F9DDCCC31077}"/>
              </a:ext>
            </a:extLst>
          </p:cNvPr>
          <p:cNvGrpSpPr/>
          <p:nvPr userDrawn="1"/>
        </p:nvGrpSpPr>
        <p:grpSpPr>
          <a:xfrm>
            <a:off x="1750432" y="0"/>
            <a:ext cx="6538161" cy="813391"/>
            <a:chOff x="1750432" y="0"/>
            <a:chExt cx="6538161" cy="813391"/>
          </a:xfrm>
        </p:grpSpPr>
        <p:sp>
          <p:nvSpPr>
            <p:cNvPr id="24" name="Ecken des Rechtecks auf der gleichen Seite abrunden 23">
              <a:extLst>
                <a:ext uri="{FF2B5EF4-FFF2-40B4-BE49-F238E27FC236}">
                  <a16:creationId xmlns:a16="http://schemas.microsoft.com/office/drawing/2014/main" id="{13B94D4F-F8A8-B134-D0D9-0B168F8CEEF7}"/>
                </a:ext>
              </a:extLst>
            </p:cNvPr>
            <p:cNvSpPr/>
            <p:nvPr userDrawn="1"/>
          </p:nvSpPr>
          <p:spPr>
            <a:xfrm rot="10800000">
              <a:off x="1750432" y="0"/>
              <a:ext cx="6538161" cy="616746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Ecken des Rechtecks auf der gleichen Seite abrunden 24">
              <a:extLst>
                <a:ext uri="{FF2B5EF4-FFF2-40B4-BE49-F238E27FC236}">
                  <a16:creationId xmlns:a16="http://schemas.microsoft.com/office/drawing/2014/main" id="{7E4E0957-69C7-168F-CDD7-816C573BE12F}"/>
                </a:ext>
              </a:extLst>
            </p:cNvPr>
            <p:cNvSpPr/>
            <p:nvPr userDrawn="1"/>
          </p:nvSpPr>
          <p:spPr>
            <a:xfrm rot="10800000">
              <a:off x="1750432" y="196645"/>
              <a:ext cx="6538161" cy="616746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F172BA6-88F2-397E-E75F-57B1C4154CDF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572664" y="1780580"/>
            <a:ext cx="3798168" cy="3007285"/>
          </a:xfrm>
        </p:spPr>
        <p:txBody>
          <a:bodyPr>
            <a:noAutofit/>
          </a:bodyPr>
          <a:lstStyle>
            <a:lvl1pPr marL="180000" indent="-18000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SzPct val="120000"/>
              <a:buFont typeface="Arial" panose="020B0604020202020204" pitchFamily="34" charset="0"/>
              <a:buChar char="•"/>
              <a:defRPr sz="135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01F0478-6188-D1EF-AD83-6D4BA56D6956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572662" y="1470532"/>
            <a:ext cx="3798168" cy="26432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350" b="0" i="0">
                <a:solidFill>
                  <a:schemeClr val="tx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Überschrift: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6C36207-FBED-A81E-5142-1A67F31AC30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513728" y="1780580"/>
            <a:ext cx="3798168" cy="3007285"/>
          </a:xfrm>
        </p:spPr>
        <p:txBody>
          <a:bodyPr>
            <a:noAutofit/>
          </a:bodyPr>
          <a:lstStyle>
            <a:lvl1pPr marL="180000" indent="-18000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SzPct val="120000"/>
              <a:buFont typeface="Arial" panose="020B0604020202020204" pitchFamily="34" charset="0"/>
              <a:buChar char="•"/>
              <a:defRPr sz="1350" b="0" i="0">
                <a:solidFill>
                  <a:schemeClr val="tx1"/>
                </a:solidFill>
                <a:latin typeface="Neo Sans Pro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</a:p>
          <a:p>
            <a:pPr lvl="0"/>
            <a:r>
              <a:rPr lang="de-DE"/>
              <a:t>Stichpunkte</a:t>
            </a:r>
            <a:br>
              <a:rPr lang="de-DE"/>
            </a:br>
            <a:r>
              <a:rPr lang="de-DE"/>
              <a:t>zweite Zeile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8C943C3-34FF-F6F3-47FB-E3C12D234D63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4513726" y="1470532"/>
            <a:ext cx="3798168" cy="26432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350" b="0" i="0">
                <a:solidFill>
                  <a:schemeClr val="tx1"/>
                </a:solidFill>
                <a:latin typeface="Neo Sans Pro Medium" panose="020B05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de-DE"/>
              <a:t>Überschrift:</a:t>
            </a:r>
          </a:p>
        </p:txBody>
      </p:sp>
      <p:sp>
        <p:nvSpPr>
          <p:cNvPr id="2" name="Textplatzhalter 2">
            <a:extLst>
              <a:ext uri="{FF2B5EF4-FFF2-40B4-BE49-F238E27FC236}">
                <a16:creationId xmlns:a16="http://schemas.microsoft.com/office/drawing/2014/main" id="{2A92EA0A-720C-8DB5-BFB8-AFB92E1FC66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Autofit/>
          </a:bodyPr>
          <a:lstStyle>
            <a:lvl1pPr marL="0" indent="0">
              <a:buNone/>
              <a:defRPr sz="17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pic>
        <p:nvPicPr>
          <p:cNvPr id="4" name="Grafik 3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3583DB6E-135E-AFD9-682A-D46551A76E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3921" y="3987800"/>
            <a:ext cx="1216302" cy="1283874"/>
          </a:xfrm>
          <a:prstGeom prst="rect">
            <a:avLst/>
          </a:prstGeom>
        </p:spPr>
      </p:pic>
      <p:pic>
        <p:nvPicPr>
          <p:cNvPr id="7" name="Grafik 6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86865F61-A344-10D6-B8E2-0FF974185B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1ACA2423-1E79-543C-FD7B-639C398D9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86779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 descr="Ein Bild, das Riff, Pflanze, draußen, Herbst enthält.&#10;&#10;Automatisch generierte Beschreibung">
            <a:extLst>
              <a:ext uri="{FF2B5EF4-FFF2-40B4-BE49-F238E27FC236}">
                <a16:creationId xmlns:a16="http://schemas.microsoft.com/office/drawing/2014/main" id="{02375D45-5B43-8D12-290C-527AA6CAD0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9" t="15665" r="189" b="407"/>
          <a:stretch/>
        </p:blipFill>
        <p:spPr>
          <a:xfrm>
            <a:off x="0" y="0"/>
            <a:ext cx="9144000" cy="5212080"/>
          </a:xfrm>
          <a:prstGeom prst="rect">
            <a:avLst/>
          </a:prstGeom>
        </p:spPr>
      </p:pic>
      <p:pic>
        <p:nvPicPr>
          <p:cNvPr id="5" name="Grafik 4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E101F444-7E3F-B929-A30E-61D213D849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78032" y="2706234"/>
            <a:ext cx="2776407" cy="2930652"/>
          </a:xfrm>
          <a:prstGeom prst="rect">
            <a:avLst/>
          </a:prstGeom>
        </p:spPr>
      </p:pic>
      <p:pic>
        <p:nvPicPr>
          <p:cNvPr id="8" name="Grafik 7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5E3852A5-46A5-DEAB-3F60-96E88A2DB6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08734" y="64008"/>
            <a:ext cx="1707249" cy="1802096"/>
          </a:xfrm>
          <a:prstGeom prst="rect">
            <a:avLst/>
          </a:prstGeom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F51CCFD7-A9F2-2C95-1D3C-A8F6AF2DF602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10" name="Freihandform 9">
              <a:extLst>
                <a:ext uri="{FF2B5EF4-FFF2-40B4-BE49-F238E27FC236}">
                  <a16:creationId xmlns:a16="http://schemas.microsoft.com/office/drawing/2014/main" id="{EC83609F-8075-B091-8895-1FF9B348F272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88B5A250-D563-27A6-82E4-97C01E6DB6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C0217640-5BBD-2264-0E33-EB88797C007B}"/>
              </a:ext>
            </a:extLst>
          </p:cNvPr>
          <p:cNvGrpSpPr/>
          <p:nvPr userDrawn="1"/>
        </p:nvGrpSpPr>
        <p:grpSpPr>
          <a:xfrm>
            <a:off x="1750432" y="0"/>
            <a:ext cx="3415928" cy="813391"/>
            <a:chOff x="1750432" y="0"/>
            <a:chExt cx="3415928" cy="813391"/>
          </a:xfrm>
        </p:grpSpPr>
        <p:sp>
          <p:nvSpPr>
            <p:cNvPr id="13" name="Ecken des Rechtecks auf der gleichen Seite abrunden 12">
              <a:extLst>
                <a:ext uri="{FF2B5EF4-FFF2-40B4-BE49-F238E27FC236}">
                  <a16:creationId xmlns:a16="http://schemas.microsoft.com/office/drawing/2014/main" id="{E93443D2-3596-2568-AF7C-62E05D1AA59E}"/>
                </a:ext>
              </a:extLst>
            </p:cNvPr>
            <p:cNvSpPr/>
            <p:nvPr userDrawn="1"/>
          </p:nvSpPr>
          <p:spPr>
            <a:xfrm rot="10800000">
              <a:off x="1750432" y="0"/>
              <a:ext cx="3415928" cy="616746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Ecken des Rechtecks auf der gleichen Seite abrunden 13">
              <a:extLst>
                <a:ext uri="{FF2B5EF4-FFF2-40B4-BE49-F238E27FC236}">
                  <a16:creationId xmlns:a16="http://schemas.microsoft.com/office/drawing/2014/main" id="{CF2CC87C-4BF1-24C5-6961-D83697BA95AD}"/>
                </a:ext>
              </a:extLst>
            </p:cNvPr>
            <p:cNvSpPr/>
            <p:nvPr userDrawn="1"/>
          </p:nvSpPr>
          <p:spPr>
            <a:xfrm rot="10800000">
              <a:off x="1750432" y="196645"/>
              <a:ext cx="3415928" cy="616746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336BBC02-14C2-8DEC-ECA1-E56F76DA64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01825" y="90070"/>
            <a:ext cx="3144838" cy="667282"/>
          </a:xfrm>
        </p:spPr>
        <p:txBody>
          <a:bodyPr anchor="ctr">
            <a:noAutofit/>
          </a:bodyPr>
          <a:lstStyle>
            <a:lvl1pPr marL="0" indent="0" algn="l">
              <a:buNone/>
              <a:defRPr sz="25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Der Blick voraus:</a:t>
            </a:r>
          </a:p>
        </p:txBody>
      </p:sp>
    </p:spTree>
    <p:extLst>
      <p:ext uri="{BB962C8B-B14F-4D97-AF65-F5344CB8AC3E}">
        <p14:creationId xmlns:p14="http://schemas.microsoft.com/office/powerpoint/2010/main" val="22090939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F55A66-C605-B347-A66E-872D0A178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/>
              <a:t>Mastertitelformat bearbeiten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68C6FD6C-A18E-B90E-3D3C-0A81BB2B5C19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8" name="Freihandform 7">
              <a:extLst>
                <a:ext uri="{FF2B5EF4-FFF2-40B4-BE49-F238E27FC236}">
                  <a16:creationId xmlns:a16="http://schemas.microsoft.com/office/drawing/2014/main" id="{B4BDCC29-B280-398A-E301-6FF4E168A7F9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9FA2F7F7-9835-9C97-B180-250A6D4670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10" name="Freihandform 9">
            <a:extLst>
              <a:ext uri="{FF2B5EF4-FFF2-40B4-BE49-F238E27FC236}">
                <a16:creationId xmlns:a16="http://schemas.microsoft.com/office/drawing/2014/main" id="{2AEC787E-C3C2-A439-877B-99BE7FB5F8C9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6DFD837A-DCEE-87FC-342B-BBD52BFB291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rmAutofit/>
          </a:bodyPr>
          <a:lstStyle>
            <a:lvl1pPr marL="0" indent="0">
              <a:buNone/>
              <a:defRPr sz="17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pic>
        <p:nvPicPr>
          <p:cNvPr id="12" name="Grafik 11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A60A5921-5029-D7E1-2D8E-D0AE464AF16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53921" y="3987800"/>
            <a:ext cx="1216302" cy="1283874"/>
          </a:xfrm>
          <a:prstGeom prst="rect">
            <a:avLst/>
          </a:prstGeom>
        </p:spPr>
      </p:pic>
      <p:pic>
        <p:nvPicPr>
          <p:cNvPr id="13" name="Grafik 12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0298E081-8549-55D0-6F4B-46859A8B99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161F0AFB-4E10-661A-8B41-149EE34023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45228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E0527B-EAD5-005E-9451-64D8DB3E32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260" y="1463917"/>
            <a:ext cx="7886700" cy="541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Überschrift</a:t>
            </a:r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C37A731-B845-E0AF-86FD-0D919C0F5AA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1260" y="2051523"/>
            <a:ext cx="7886700" cy="25604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C55EA155-4FE2-DF84-9D5B-A83A947D2C80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13" name="Freihandform 12">
              <a:extLst>
                <a:ext uri="{FF2B5EF4-FFF2-40B4-BE49-F238E27FC236}">
                  <a16:creationId xmlns:a16="http://schemas.microsoft.com/office/drawing/2014/main" id="{4A5F85C9-61CD-BE81-69EF-AA5256EA41FB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9677FD26-60EC-B4C7-BFFD-8A080C66F1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15" name="Freihandform 14">
            <a:extLst>
              <a:ext uri="{FF2B5EF4-FFF2-40B4-BE49-F238E27FC236}">
                <a16:creationId xmlns:a16="http://schemas.microsoft.com/office/drawing/2014/main" id="{95D76C0F-37F7-0F6E-21DD-4466B6EC89EC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EC0A2F25-A0D2-FE63-BE9E-8C0F25F98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rmAutofit/>
          </a:bodyPr>
          <a:lstStyle>
            <a:lvl1pPr marL="0" indent="0">
              <a:buNone/>
              <a:defRPr sz="17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pic>
        <p:nvPicPr>
          <p:cNvPr id="17" name="Grafik 16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574AED18-ABB2-C5E1-EB53-D2E9C98B9F6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53921" y="3987800"/>
            <a:ext cx="1216302" cy="1283874"/>
          </a:xfrm>
          <a:prstGeom prst="rect">
            <a:avLst/>
          </a:prstGeom>
        </p:spPr>
      </p:pic>
      <p:pic>
        <p:nvPicPr>
          <p:cNvPr id="18" name="Grafik 17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59655DD2-5C49-4EA4-7FA2-393D97C715B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13903439-A07A-D3FA-FC06-B7C24024C2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4022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62356" y="1470532"/>
            <a:ext cx="3886200" cy="3263504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62856" y="1470532"/>
            <a:ext cx="3886200" cy="3263504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B22AF8E1-2916-4F12-B1E8-6F580546E5A0}"/>
              </a:ext>
            </a:extLst>
          </p:cNvPr>
          <p:cNvGrpSpPr/>
          <p:nvPr userDrawn="1"/>
        </p:nvGrpSpPr>
        <p:grpSpPr>
          <a:xfrm>
            <a:off x="437603" y="1"/>
            <a:ext cx="1160026" cy="825553"/>
            <a:chOff x="437603" y="1"/>
            <a:chExt cx="1160026" cy="825553"/>
          </a:xfrm>
        </p:grpSpPr>
        <p:sp>
          <p:nvSpPr>
            <p:cNvPr id="8" name="Freihandform 7">
              <a:extLst>
                <a:ext uri="{FF2B5EF4-FFF2-40B4-BE49-F238E27FC236}">
                  <a16:creationId xmlns:a16="http://schemas.microsoft.com/office/drawing/2014/main" id="{5A94E95F-D434-1E5A-0C9B-BC7C38E63C5C}"/>
                </a:ext>
              </a:extLst>
            </p:cNvPr>
            <p:cNvSpPr/>
            <p:nvPr userDrawn="1"/>
          </p:nvSpPr>
          <p:spPr>
            <a:xfrm rot="10800000">
              <a:off x="462406" y="1"/>
              <a:ext cx="1125794" cy="813391"/>
            </a:xfrm>
            <a:custGeom>
              <a:avLst/>
              <a:gdLst>
                <a:gd name="connsiteX0" fmla="*/ 1125794 w 1125794"/>
                <a:gd name="connsiteY0" fmla="*/ 813391 h 813391"/>
                <a:gd name="connsiteX1" fmla="*/ 0 w 1125794"/>
                <a:gd name="connsiteY1" fmla="*/ 813391 h 813391"/>
                <a:gd name="connsiteX2" fmla="*/ 0 w 1125794"/>
                <a:gd name="connsiteY2" fmla="*/ 616746 h 813391"/>
                <a:gd name="connsiteX3" fmla="*/ 0 w 1125794"/>
                <a:gd name="connsiteY3" fmla="*/ 299438 h 813391"/>
                <a:gd name="connsiteX4" fmla="*/ 0 w 1125794"/>
                <a:gd name="connsiteY4" fmla="*/ 102793 h 813391"/>
                <a:gd name="connsiteX5" fmla="*/ 102793 w 1125794"/>
                <a:gd name="connsiteY5" fmla="*/ 0 h 813391"/>
                <a:gd name="connsiteX6" fmla="*/ 1023001 w 1125794"/>
                <a:gd name="connsiteY6" fmla="*/ 0 h 813391"/>
                <a:gd name="connsiteX7" fmla="*/ 1125794 w 1125794"/>
                <a:gd name="connsiteY7" fmla="*/ 102793 h 813391"/>
                <a:gd name="connsiteX8" fmla="*/ 1125794 w 1125794"/>
                <a:gd name="connsiteY8" fmla="*/ 299438 h 813391"/>
                <a:gd name="connsiteX9" fmla="*/ 1125794 w 1125794"/>
                <a:gd name="connsiteY9" fmla="*/ 616746 h 81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5794" h="813391">
                  <a:moveTo>
                    <a:pt x="1125794" y="813391"/>
                  </a:moveTo>
                  <a:lnTo>
                    <a:pt x="0" y="813391"/>
                  </a:lnTo>
                  <a:lnTo>
                    <a:pt x="0" y="616746"/>
                  </a:lnTo>
                  <a:lnTo>
                    <a:pt x="0" y="299438"/>
                  </a:lnTo>
                  <a:lnTo>
                    <a:pt x="0" y="102793"/>
                  </a:lnTo>
                  <a:cubicBezTo>
                    <a:pt x="0" y="46022"/>
                    <a:pt x="46022" y="0"/>
                    <a:pt x="102793" y="0"/>
                  </a:cubicBezTo>
                  <a:lnTo>
                    <a:pt x="1023001" y="0"/>
                  </a:lnTo>
                  <a:cubicBezTo>
                    <a:pt x="1079772" y="0"/>
                    <a:pt x="1125794" y="46022"/>
                    <a:pt x="1125794" y="102793"/>
                  </a:cubicBezTo>
                  <a:lnTo>
                    <a:pt x="1125794" y="299438"/>
                  </a:lnTo>
                  <a:lnTo>
                    <a:pt x="1125794" y="6167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de-DE"/>
            </a:p>
          </p:txBody>
        </p:sp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AB43DDDF-8EEF-2EBB-2002-E8C1E210F6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603" y="5601"/>
              <a:ext cx="1160026" cy="819953"/>
            </a:xfrm>
            <a:prstGeom prst="rect">
              <a:avLst/>
            </a:prstGeom>
          </p:spPr>
        </p:pic>
      </p:grpSp>
      <p:sp>
        <p:nvSpPr>
          <p:cNvPr id="10" name="Freihandform 9">
            <a:extLst>
              <a:ext uri="{FF2B5EF4-FFF2-40B4-BE49-F238E27FC236}">
                <a16:creationId xmlns:a16="http://schemas.microsoft.com/office/drawing/2014/main" id="{B18C16AE-D43E-F3A3-E075-84D6EE490AE5}"/>
              </a:ext>
            </a:extLst>
          </p:cNvPr>
          <p:cNvSpPr/>
          <p:nvPr userDrawn="1"/>
        </p:nvSpPr>
        <p:spPr>
          <a:xfrm rot="10800000">
            <a:off x="1750432" y="1"/>
            <a:ext cx="6538161" cy="813391"/>
          </a:xfrm>
          <a:custGeom>
            <a:avLst/>
            <a:gdLst>
              <a:gd name="connsiteX0" fmla="*/ 6538161 w 6538161"/>
              <a:gd name="connsiteY0" fmla="*/ 813391 h 813391"/>
              <a:gd name="connsiteX1" fmla="*/ 0 w 6538161"/>
              <a:gd name="connsiteY1" fmla="*/ 813391 h 813391"/>
              <a:gd name="connsiteX2" fmla="*/ 0 w 6538161"/>
              <a:gd name="connsiteY2" fmla="*/ 616746 h 813391"/>
              <a:gd name="connsiteX3" fmla="*/ 0 w 6538161"/>
              <a:gd name="connsiteY3" fmla="*/ 299438 h 813391"/>
              <a:gd name="connsiteX4" fmla="*/ 0 w 6538161"/>
              <a:gd name="connsiteY4" fmla="*/ 102793 h 813391"/>
              <a:gd name="connsiteX5" fmla="*/ 102793 w 6538161"/>
              <a:gd name="connsiteY5" fmla="*/ 0 h 813391"/>
              <a:gd name="connsiteX6" fmla="*/ 6435368 w 6538161"/>
              <a:gd name="connsiteY6" fmla="*/ 0 h 813391"/>
              <a:gd name="connsiteX7" fmla="*/ 6538161 w 6538161"/>
              <a:gd name="connsiteY7" fmla="*/ 102793 h 813391"/>
              <a:gd name="connsiteX8" fmla="*/ 6538161 w 6538161"/>
              <a:gd name="connsiteY8" fmla="*/ 299438 h 813391"/>
              <a:gd name="connsiteX9" fmla="*/ 6538161 w 6538161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8161" h="813391">
                <a:moveTo>
                  <a:pt x="6538161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6435368" y="0"/>
                </a:lnTo>
                <a:cubicBezTo>
                  <a:pt x="6492139" y="0"/>
                  <a:pt x="6538161" y="46022"/>
                  <a:pt x="6538161" y="102793"/>
                </a:cubicBezTo>
                <a:lnTo>
                  <a:pt x="6538161" y="299438"/>
                </a:lnTo>
                <a:lnTo>
                  <a:pt x="6538161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26E9A052-0E29-275A-C9A1-C587B99FD3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03413" y="93244"/>
            <a:ext cx="6242050" cy="643355"/>
          </a:xfrm>
        </p:spPr>
        <p:txBody>
          <a:bodyPr anchor="ctr">
            <a:normAutofit/>
          </a:bodyPr>
          <a:lstStyle>
            <a:lvl1pPr marL="0" indent="0">
              <a:buNone/>
              <a:defRPr sz="1700" b="1" i="0">
                <a:solidFill>
                  <a:srgbClr val="D2091E"/>
                </a:solidFill>
                <a:latin typeface="Neo Sans Pro" panose="020B0504030504040204" pitchFamily="34" charset="0"/>
              </a:defRPr>
            </a:lvl1pPr>
          </a:lstStyle>
          <a:p>
            <a:pPr lvl="0"/>
            <a:r>
              <a:rPr lang="de-DE"/>
              <a:t>Agenda</a:t>
            </a:r>
          </a:p>
        </p:txBody>
      </p:sp>
      <p:pic>
        <p:nvPicPr>
          <p:cNvPr id="12" name="Grafik 11" descr="Ein Bild, das Grafiken, Symbol, weiß, Design enthält.&#10;&#10;Automatisch generierte Beschreibung">
            <a:extLst>
              <a:ext uri="{FF2B5EF4-FFF2-40B4-BE49-F238E27FC236}">
                <a16:creationId xmlns:a16="http://schemas.microsoft.com/office/drawing/2014/main" id="{471BD960-B9CD-9477-7397-5EA1D5B44A7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53921" y="3987800"/>
            <a:ext cx="1216302" cy="1283874"/>
          </a:xfrm>
          <a:prstGeom prst="rect">
            <a:avLst/>
          </a:prstGeom>
        </p:spPr>
      </p:pic>
      <p:pic>
        <p:nvPicPr>
          <p:cNvPr id="13" name="Grafik 12" descr="Ein Bild, das Design enthält.&#10;&#10;Automatisch generierte Beschreibung">
            <a:extLst>
              <a:ext uri="{FF2B5EF4-FFF2-40B4-BE49-F238E27FC236}">
                <a16:creationId xmlns:a16="http://schemas.microsoft.com/office/drawing/2014/main" id="{AF9C853B-1C3C-3524-AAB9-672AC8D88F0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10144" y="888712"/>
            <a:ext cx="969263" cy="1023111"/>
          </a:xfrm>
          <a:prstGeom prst="rect">
            <a:avLst/>
          </a:prstGeom>
        </p:spPr>
      </p:pic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DE5BB09D-459B-FAFC-0DBA-977D18F05D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7377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image" Target="../media/image2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>
            <a:extLst>
              <a:ext uri="{FF2B5EF4-FFF2-40B4-BE49-F238E27FC236}">
                <a16:creationId xmlns:a16="http://schemas.microsoft.com/office/drawing/2014/main" id="{16DBF956-728E-A4E2-972E-20F141C1E6DE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1260" y="1463917"/>
            <a:ext cx="7886700" cy="541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260" y="2051523"/>
            <a:ext cx="7886700" cy="25604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/>
          </a:p>
        </p:txBody>
      </p:sp>
      <p:sp>
        <p:nvSpPr>
          <p:cNvPr id="11" name="Freihandform 10">
            <a:extLst>
              <a:ext uri="{FF2B5EF4-FFF2-40B4-BE49-F238E27FC236}">
                <a16:creationId xmlns:a16="http://schemas.microsoft.com/office/drawing/2014/main" id="{B185C38D-3F95-7DB6-391C-73F691529994}"/>
              </a:ext>
            </a:extLst>
          </p:cNvPr>
          <p:cNvSpPr/>
          <p:nvPr userDrawn="1"/>
        </p:nvSpPr>
        <p:spPr>
          <a:xfrm rot="10800000">
            <a:off x="462406" y="1"/>
            <a:ext cx="1125794" cy="813391"/>
          </a:xfrm>
          <a:custGeom>
            <a:avLst/>
            <a:gdLst>
              <a:gd name="connsiteX0" fmla="*/ 1125794 w 1125794"/>
              <a:gd name="connsiteY0" fmla="*/ 813391 h 813391"/>
              <a:gd name="connsiteX1" fmla="*/ 0 w 1125794"/>
              <a:gd name="connsiteY1" fmla="*/ 813391 h 813391"/>
              <a:gd name="connsiteX2" fmla="*/ 0 w 1125794"/>
              <a:gd name="connsiteY2" fmla="*/ 616746 h 813391"/>
              <a:gd name="connsiteX3" fmla="*/ 0 w 1125794"/>
              <a:gd name="connsiteY3" fmla="*/ 299438 h 813391"/>
              <a:gd name="connsiteX4" fmla="*/ 0 w 1125794"/>
              <a:gd name="connsiteY4" fmla="*/ 102793 h 813391"/>
              <a:gd name="connsiteX5" fmla="*/ 102793 w 1125794"/>
              <a:gd name="connsiteY5" fmla="*/ 0 h 813391"/>
              <a:gd name="connsiteX6" fmla="*/ 1023001 w 1125794"/>
              <a:gd name="connsiteY6" fmla="*/ 0 h 813391"/>
              <a:gd name="connsiteX7" fmla="*/ 1125794 w 1125794"/>
              <a:gd name="connsiteY7" fmla="*/ 102793 h 813391"/>
              <a:gd name="connsiteX8" fmla="*/ 1125794 w 1125794"/>
              <a:gd name="connsiteY8" fmla="*/ 299438 h 813391"/>
              <a:gd name="connsiteX9" fmla="*/ 1125794 w 1125794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5794" h="813391">
                <a:moveTo>
                  <a:pt x="1125794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1023001" y="0"/>
                </a:lnTo>
                <a:cubicBezTo>
                  <a:pt x="1079772" y="0"/>
                  <a:pt x="1125794" y="46022"/>
                  <a:pt x="1125794" y="102793"/>
                </a:cubicBezTo>
                <a:lnTo>
                  <a:pt x="1125794" y="299438"/>
                </a:lnTo>
                <a:lnTo>
                  <a:pt x="1125794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0426695B-8ED3-2D68-52CD-0F70A72CFF79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37603" y="5601"/>
            <a:ext cx="1160026" cy="819953"/>
          </a:xfrm>
          <a:prstGeom prst="rect">
            <a:avLst/>
          </a:prstGeom>
        </p:spPr>
      </p:pic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A77E6748-CBC6-392B-C306-2A3761A83829}"/>
              </a:ext>
            </a:extLst>
          </p:cNvPr>
          <p:cNvGrpSpPr/>
          <p:nvPr userDrawn="1"/>
        </p:nvGrpSpPr>
        <p:grpSpPr>
          <a:xfrm>
            <a:off x="1750432" y="0"/>
            <a:ext cx="6538161" cy="813391"/>
            <a:chOff x="1750432" y="0"/>
            <a:chExt cx="6538161" cy="813391"/>
          </a:xfrm>
        </p:grpSpPr>
        <p:sp>
          <p:nvSpPr>
            <p:cNvPr id="15" name="Ecken des Rechtecks auf der gleichen Seite abrunden 14">
              <a:extLst>
                <a:ext uri="{FF2B5EF4-FFF2-40B4-BE49-F238E27FC236}">
                  <a16:creationId xmlns:a16="http://schemas.microsoft.com/office/drawing/2014/main" id="{6BEA49AF-8F93-3C9D-B7BB-80E7B754B6CA}"/>
                </a:ext>
              </a:extLst>
            </p:cNvPr>
            <p:cNvSpPr/>
            <p:nvPr userDrawn="1"/>
          </p:nvSpPr>
          <p:spPr>
            <a:xfrm rot="10800000">
              <a:off x="1750432" y="0"/>
              <a:ext cx="6538161" cy="616746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Ecken des Rechtecks auf der gleichen Seite abrunden 15">
              <a:extLst>
                <a:ext uri="{FF2B5EF4-FFF2-40B4-BE49-F238E27FC236}">
                  <a16:creationId xmlns:a16="http://schemas.microsoft.com/office/drawing/2014/main" id="{234B2060-06C0-8D76-ECB0-18A3A3E697EA}"/>
                </a:ext>
              </a:extLst>
            </p:cNvPr>
            <p:cNvSpPr/>
            <p:nvPr userDrawn="1"/>
          </p:nvSpPr>
          <p:spPr>
            <a:xfrm rot="10800000">
              <a:off x="1750432" y="196645"/>
              <a:ext cx="6538161" cy="616746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E80AF923-F1C0-25B9-1CE6-AD05548A66CB}"/>
              </a:ext>
            </a:extLst>
          </p:cNvPr>
          <p:cNvSpPr txBox="1">
            <a:spLocks/>
          </p:cNvSpPr>
          <p:nvPr userDrawn="1"/>
        </p:nvSpPr>
        <p:spPr>
          <a:xfrm>
            <a:off x="1903413" y="93244"/>
            <a:ext cx="6242050" cy="64335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120000"/>
              <a:buFont typeface="Arial" panose="020B0604020202020204" pitchFamily="34" charset="0"/>
              <a:buNone/>
              <a:defRPr sz="1700" b="1" i="0" kern="1200">
                <a:solidFill>
                  <a:srgbClr val="D2091E"/>
                </a:solidFill>
                <a:latin typeface="Neo Sans Pro" panose="020B050403050404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de-DE" sz="2200"/>
              <a:t>Agenda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FB3FE416-B5F6-E72D-8405-814CD9473C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0525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75" r:id="rId2"/>
    <p:sldLayoutId id="2147483676" r:id="rId3"/>
    <p:sldLayoutId id="2147483677" r:id="rId4"/>
    <p:sldLayoutId id="2147483702" r:id="rId5"/>
    <p:sldLayoutId id="2147483697" r:id="rId6"/>
    <p:sldLayoutId id="2147483701" r:id="rId7"/>
    <p:sldLayoutId id="2147483694" r:id="rId8"/>
    <p:sldLayoutId id="2147483703" r:id="rId9"/>
    <p:sldLayoutId id="2147483696" r:id="rId10"/>
    <p:sldLayoutId id="2147483672" r:id="rId11"/>
    <p:sldLayoutId id="2147483695" r:id="rId12"/>
    <p:sldLayoutId id="2147483673" r:id="rId13"/>
    <p:sldLayoutId id="2147483704" r:id="rId14"/>
    <p:sldLayoutId id="2147483699" r:id="rId15"/>
    <p:sldLayoutId id="2147483705" r:id="rId16"/>
    <p:sldLayoutId id="2147483700" r:id="rId17"/>
    <p:sldLayoutId id="2147483692" r:id="rId18"/>
    <p:sldLayoutId id="2147483693" r:id="rId19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700" b="1" i="0" kern="1200">
          <a:solidFill>
            <a:schemeClr val="tx1"/>
          </a:solidFill>
          <a:latin typeface="Neo Sans Pro" panose="020B050403050404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SzPct val="120000"/>
        <a:buFont typeface="Arial" panose="020B0604020202020204" pitchFamily="34" charset="0"/>
        <a:buChar char="•"/>
        <a:defRPr sz="1700" b="0" i="0" kern="1200">
          <a:solidFill>
            <a:schemeClr val="tx1"/>
          </a:solidFill>
          <a:latin typeface="Neo Sans Pro Regular" panose="020B050403050404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>
            <a:extLst>
              <a:ext uri="{FF2B5EF4-FFF2-40B4-BE49-F238E27FC236}">
                <a16:creationId xmlns:a16="http://schemas.microsoft.com/office/drawing/2014/main" id="{16DBF956-728E-A4E2-972E-20F141C1E6DE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1260" y="1463917"/>
            <a:ext cx="7886700" cy="541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260" y="2051523"/>
            <a:ext cx="7886700" cy="25604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/>
          </a:p>
        </p:txBody>
      </p:sp>
      <p:sp>
        <p:nvSpPr>
          <p:cNvPr id="11" name="Freihandform 10">
            <a:extLst>
              <a:ext uri="{FF2B5EF4-FFF2-40B4-BE49-F238E27FC236}">
                <a16:creationId xmlns:a16="http://schemas.microsoft.com/office/drawing/2014/main" id="{B185C38D-3F95-7DB6-391C-73F691529994}"/>
              </a:ext>
            </a:extLst>
          </p:cNvPr>
          <p:cNvSpPr/>
          <p:nvPr userDrawn="1"/>
        </p:nvSpPr>
        <p:spPr>
          <a:xfrm rot="10800000">
            <a:off x="462406" y="1"/>
            <a:ext cx="1125794" cy="813391"/>
          </a:xfrm>
          <a:custGeom>
            <a:avLst/>
            <a:gdLst>
              <a:gd name="connsiteX0" fmla="*/ 1125794 w 1125794"/>
              <a:gd name="connsiteY0" fmla="*/ 813391 h 813391"/>
              <a:gd name="connsiteX1" fmla="*/ 0 w 1125794"/>
              <a:gd name="connsiteY1" fmla="*/ 813391 h 813391"/>
              <a:gd name="connsiteX2" fmla="*/ 0 w 1125794"/>
              <a:gd name="connsiteY2" fmla="*/ 616746 h 813391"/>
              <a:gd name="connsiteX3" fmla="*/ 0 w 1125794"/>
              <a:gd name="connsiteY3" fmla="*/ 299438 h 813391"/>
              <a:gd name="connsiteX4" fmla="*/ 0 w 1125794"/>
              <a:gd name="connsiteY4" fmla="*/ 102793 h 813391"/>
              <a:gd name="connsiteX5" fmla="*/ 102793 w 1125794"/>
              <a:gd name="connsiteY5" fmla="*/ 0 h 813391"/>
              <a:gd name="connsiteX6" fmla="*/ 1023001 w 1125794"/>
              <a:gd name="connsiteY6" fmla="*/ 0 h 813391"/>
              <a:gd name="connsiteX7" fmla="*/ 1125794 w 1125794"/>
              <a:gd name="connsiteY7" fmla="*/ 102793 h 813391"/>
              <a:gd name="connsiteX8" fmla="*/ 1125794 w 1125794"/>
              <a:gd name="connsiteY8" fmla="*/ 299438 h 813391"/>
              <a:gd name="connsiteX9" fmla="*/ 1125794 w 1125794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5794" h="813391">
                <a:moveTo>
                  <a:pt x="1125794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1023001" y="0"/>
                </a:lnTo>
                <a:cubicBezTo>
                  <a:pt x="1079772" y="0"/>
                  <a:pt x="1125794" y="46022"/>
                  <a:pt x="1125794" y="102793"/>
                </a:cubicBezTo>
                <a:lnTo>
                  <a:pt x="1125794" y="299438"/>
                </a:lnTo>
                <a:lnTo>
                  <a:pt x="1125794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0426695B-8ED3-2D68-52CD-0F70A72CFF7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7603" y="5601"/>
            <a:ext cx="1160026" cy="819953"/>
          </a:xfrm>
          <a:prstGeom prst="rect">
            <a:avLst/>
          </a:prstGeom>
        </p:spPr>
      </p:pic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A77E6748-CBC6-392B-C306-2A3761A83829}"/>
              </a:ext>
            </a:extLst>
          </p:cNvPr>
          <p:cNvGrpSpPr/>
          <p:nvPr userDrawn="1"/>
        </p:nvGrpSpPr>
        <p:grpSpPr>
          <a:xfrm>
            <a:off x="1750432" y="0"/>
            <a:ext cx="6538161" cy="813391"/>
            <a:chOff x="1750432" y="0"/>
            <a:chExt cx="6538161" cy="813391"/>
          </a:xfrm>
        </p:grpSpPr>
        <p:sp>
          <p:nvSpPr>
            <p:cNvPr id="15" name="Ecken des Rechtecks auf der gleichen Seite abrunden 14">
              <a:extLst>
                <a:ext uri="{FF2B5EF4-FFF2-40B4-BE49-F238E27FC236}">
                  <a16:creationId xmlns:a16="http://schemas.microsoft.com/office/drawing/2014/main" id="{6BEA49AF-8F93-3C9D-B7BB-80E7B754B6CA}"/>
                </a:ext>
              </a:extLst>
            </p:cNvPr>
            <p:cNvSpPr/>
            <p:nvPr userDrawn="1"/>
          </p:nvSpPr>
          <p:spPr>
            <a:xfrm rot="10800000">
              <a:off x="1750432" y="0"/>
              <a:ext cx="6538161" cy="616746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Ecken des Rechtecks auf der gleichen Seite abrunden 15">
              <a:extLst>
                <a:ext uri="{FF2B5EF4-FFF2-40B4-BE49-F238E27FC236}">
                  <a16:creationId xmlns:a16="http://schemas.microsoft.com/office/drawing/2014/main" id="{234B2060-06C0-8D76-ECB0-18A3A3E697EA}"/>
                </a:ext>
              </a:extLst>
            </p:cNvPr>
            <p:cNvSpPr/>
            <p:nvPr userDrawn="1"/>
          </p:nvSpPr>
          <p:spPr>
            <a:xfrm rot="10800000">
              <a:off x="1750432" y="196645"/>
              <a:ext cx="6538161" cy="616746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E80AF923-F1C0-25B9-1CE6-AD05548A66CB}"/>
              </a:ext>
            </a:extLst>
          </p:cNvPr>
          <p:cNvSpPr txBox="1">
            <a:spLocks/>
          </p:cNvSpPr>
          <p:nvPr userDrawn="1"/>
        </p:nvSpPr>
        <p:spPr>
          <a:xfrm>
            <a:off x="1903413" y="93244"/>
            <a:ext cx="6242050" cy="64335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120000"/>
              <a:buFont typeface="Arial" panose="020B0604020202020204" pitchFamily="34" charset="0"/>
              <a:buNone/>
              <a:defRPr sz="1700" b="1" i="0" kern="1200">
                <a:solidFill>
                  <a:srgbClr val="D2091E"/>
                </a:solidFill>
                <a:latin typeface="Neo Sans Pro" panose="020B050403050404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Agenda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FB3FE416-B5F6-E72D-8405-814CD9473C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0525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86" r:id="rId2"/>
    <p:sldLayoutId id="2147483709" r:id="rId3"/>
    <p:sldLayoutId id="2147483710" r:id="rId4"/>
    <p:sldLayoutId id="2147483781" r:id="rId5"/>
    <p:sldLayoutId id="2147483778" r:id="rId6"/>
    <p:sldLayoutId id="2147483780" r:id="rId7"/>
    <p:sldLayoutId id="2147483714" r:id="rId8"/>
    <p:sldLayoutId id="2147483779" r:id="rId9"/>
    <p:sldLayoutId id="2147483716" r:id="rId10"/>
    <p:sldLayoutId id="2147483782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350" b="1" i="0" kern="1200">
          <a:solidFill>
            <a:schemeClr val="tx1"/>
          </a:solidFill>
          <a:latin typeface="Neo Sans Pro" panose="020B050403050404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SzPct val="120000"/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Neo Sans Pro Regular" panose="020B050403050404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>
            <a:extLst>
              <a:ext uri="{FF2B5EF4-FFF2-40B4-BE49-F238E27FC236}">
                <a16:creationId xmlns:a16="http://schemas.microsoft.com/office/drawing/2014/main" id="{16DBF956-728E-A4E2-972E-20F141C1E6DE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1260" y="1463917"/>
            <a:ext cx="7886700" cy="541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260" y="2051523"/>
            <a:ext cx="7886700" cy="25604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en-US"/>
          </a:p>
        </p:txBody>
      </p:sp>
      <p:sp>
        <p:nvSpPr>
          <p:cNvPr id="11" name="Freihandform 10">
            <a:extLst>
              <a:ext uri="{FF2B5EF4-FFF2-40B4-BE49-F238E27FC236}">
                <a16:creationId xmlns:a16="http://schemas.microsoft.com/office/drawing/2014/main" id="{B185C38D-3F95-7DB6-391C-73F691529994}"/>
              </a:ext>
            </a:extLst>
          </p:cNvPr>
          <p:cNvSpPr/>
          <p:nvPr userDrawn="1"/>
        </p:nvSpPr>
        <p:spPr>
          <a:xfrm rot="10800000">
            <a:off x="462406" y="1"/>
            <a:ext cx="1125794" cy="813391"/>
          </a:xfrm>
          <a:custGeom>
            <a:avLst/>
            <a:gdLst>
              <a:gd name="connsiteX0" fmla="*/ 1125794 w 1125794"/>
              <a:gd name="connsiteY0" fmla="*/ 813391 h 813391"/>
              <a:gd name="connsiteX1" fmla="*/ 0 w 1125794"/>
              <a:gd name="connsiteY1" fmla="*/ 813391 h 813391"/>
              <a:gd name="connsiteX2" fmla="*/ 0 w 1125794"/>
              <a:gd name="connsiteY2" fmla="*/ 616746 h 813391"/>
              <a:gd name="connsiteX3" fmla="*/ 0 w 1125794"/>
              <a:gd name="connsiteY3" fmla="*/ 299438 h 813391"/>
              <a:gd name="connsiteX4" fmla="*/ 0 w 1125794"/>
              <a:gd name="connsiteY4" fmla="*/ 102793 h 813391"/>
              <a:gd name="connsiteX5" fmla="*/ 102793 w 1125794"/>
              <a:gd name="connsiteY5" fmla="*/ 0 h 813391"/>
              <a:gd name="connsiteX6" fmla="*/ 1023001 w 1125794"/>
              <a:gd name="connsiteY6" fmla="*/ 0 h 813391"/>
              <a:gd name="connsiteX7" fmla="*/ 1125794 w 1125794"/>
              <a:gd name="connsiteY7" fmla="*/ 102793 h 813391"/>
              <a:gd name="connsiteX8" fmla="*/ 1125794 w 1125794"/>
              <a:gd name="connsiteY8" fmla="*/ 299438 h 813391"/>
              <a:gd name="connsiteX9" fmla="*/ 1125794 w 1125794"/>
              <a:gd name="connsiteY9" fmla="*/ 616746 h 81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5794" h="813391">
                <a:moveTo>
                  <a:pt x="1125794" y="813391"/>
                </a:moveTo>
                <a:lnTo>
                  <a:pt x="0" y="813391"/>
                </a:lnTo>
                <a:lnTo>
                  <a:pt x="0" y="616746"/>
                </a:lnTo>
                <a:lnTo>
                  <a:pt x="0" y="299438"/>
                </a:lnTo>
                <a:lnTo>
                  <a:pt x="0" y="102793"/>
                </a:lnTo>
                <a:cubicBezTo>
                  <a:pt x="0" y="46022"/>
                  <a:pt x="46022" y="0"/>
                  <a:pt x="102793" y="0"/>
                </a:cubicBezTo>
                <a:lnTo>
                  <a:pt x="1023001" y="0"/>
                </a:lnTo>
                <a:cubicBezTo>
                  <a:pt x="1079772" y="0"/>
                  <a:pt x="1125794" y="46022"/>
                  <a:pt x="1125794" y="102793"/>
                </a:cubicBezTo>
                <a:lnTo>
                  <a:pt x="1125794" y="299438"/>
                </a:lnTo>
                <a:lnTo>
                  <a:pt x="1125794" y="6167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0426695B-8ED3-2D68-52CD-0F70A72CFF7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7603" y="5601"/>
            <a:ext cx="1160026" cy="819953"/>
          </a:xfrm>
          <a:prstGeom prst="rect">
            <a:avLst/>
          </a:prstGeom>
        </p:spPr>
      </p:pic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A77E6748-CBC6-392B-C306-2A3761A83829}"/>
              </a:ext>
            </a:extLst>
          </p:cNvPr>
          <p:cNvGrpSpPr/>
          <p:nvPr userDrawn="1"/>
        </p:nvGrpSpPr>
        <p:grpSpPr>
          <a:xfrm>
            <a:off x="1750432" y="0"/>
            <a:ext cx="6538161" cy="813391"/>
            <a:chOff x="1750432" y="0"/>
            <a:chExt cx="6538161" cy="813391"/>
          </a:xfrm>
        </p:grpSpPr>
        <p:sp>
          <p:nvSpPr>
            <p:cNvPr id="15" name="Ecken des Rechtecks auf der gleichen Seite abrunden 14">
              <a:extLst>
                <a:ext uri="{FF2B5EF4-FFF2-40B4-BE49-F238E27FC236}">
                  <a16:creationId xmlns:a16="http://schemas.microsoft.com/office/drawing/2014/main" id="{6BEA49AF-8F93-3C9D-B7BB-80E7B754B6CA}"/>
                </a:ext>
              </a:extLst>
            </p:cNvPr>
            <p:cNvSpPr/>
            <p:nvPr userDrawn="1"/>
          </p:nvSpPr>
          <p:spPr>
            <a:xfrm rot="10800000">
              <a:off x="1750432" y="0"/>
              <a:ext cx="6538161" cy="616746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Ecken des Rechtecks auf der gleichen Seite abrunden 15">
              <a:extLst>
                <a:ext uri="{FF2B5EF4-FFF2-40B4-BE49-F238E27FC236}">
                  <a16:creationId xmlns:a16="http://schemas.microsoft.com/office/drawing/2014/main" id="{234B2060-06C0-8D76-ECB0-18A3A3E697EA}"/>
                </a:ext>
              </a:extLst>
            </p:cNvPr>
            <p:cNvSpPr/>
            <p:nvPr userDrawn="1"/>
          </p:nvSpPr>
          <p:spPr>
            <a:xfrm rot="10800000">
              <a:off x="1750432" y="196645"/>
              <a:ext cx="6538161" cy="616746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E80AF923-F1C0-25B9-1CE6-AD05548A66CB}"/>
              </a:ext>
            </a:extLst>
          </p:cNvPr>
          <p:cNvSpPr txBox="1">
            <a:spLocks/>
          </p:cNvSpPr>
          <p:nvPr userDrawn="1"/>
        </p:nvSpPr>
        <p:spPr>
          <a:xfrm>
            <a:off x="1903413" y="93244"/>
            <a:ext cx="6242050" cy="64335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120000"/>
              <a:buFont typeface="Arial" panose="020B0604020202020204" pitchFamily="34" charset="0"/>
              <a:buNone/>
              <a:defRPr sz="1700" b="1" i="0" kern="1200">
                <a:solidFill>
                  <a:srgbClr val="D2091E"/>
                </a:solidFill>
                <a:latin typeface="Neo Sans Pro" panose="020B050403050404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Agenda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FB3FE416-B5F6-E72D-8405-814CD9473C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0525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350" b="1" i="0" kern="1200">
          <a:solidFill>
            <a:schemeClr val="tx1"/>
          </a:solidFill>
          <a:latin typeface="Neo Sans Pro" panose="020B050403050404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SzPct val="120000"/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Neo Sans Pro Regular" panose="020B050403050404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500077-DF8E-D2B5-ED8C-0EEC61A33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Kurzvorstellung</a:t>
            </a:r>
            <a:br>
              <a:rPr lang="de-DE" dirty="0"/>
            </a:br>
            <a:r>
              <a:rPr lang="de-DE" dirty="0"/>
              <a:t> der SSH</a:t>
            </a:r>
            <a:endParaRPr lang="de-DE" b="0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E974F32-DEFF-04D5-2609-DDA8BD6A33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/>
              <a:t>Ein starker Verbund!</a:t>
            </a:r>
          </a:p>
        </p:txBody>
      </p:sp>
      <p:pic>
        <p:nvPicPr>
          <p:cNvPr id="16" name="Bildplatzhalter 15" descr="Ein Bild, das Kleidung, Person, draußen, Fahrzeug enthält.&#10;&#10;Automatisch generierte Beschreibung">
            <a:extLst>
              <a:ext uri="{FF2B5EF4-FFF2-40B4-BE49-F238E27FC236}">
                <a16:creationId xmlns:a16="http://schemas.microsoft.com/office/drawing/2014/main" id="{7029D439-870C-37BA-8AF0-35EB406510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6" t="-62" r="11580" b="62"/>
          <a:stretch/>
        </p:blipFill>
        <p:spPr>
          <a:xfrm>
            <a:off x="0" y="-3175"/>
            <a:ext cx="4568295" cy="5146675"/>
          </a:xfrm>
        </p:spPr>
      </p:pic>
    </p:spTree>
    <p:extLst>
      <p:ext uri="{BB962C8B-B14F-4D97-AF65-F5344CB8AC3E}">
        <p14:creationId xmlns:p14="http://schemas.microsoft.com/office/powerpoint/2010/main" val="4171756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1D310873-C6C0-E178-1775-1EF10F5DD253}"/>
              </a:ext>
            </a:extLst>
          </p:cNvPr>
          <p:cNvSpPr/>
          <p:nvPr/>
        </p:nvSpPr>
        <p:spPr>
          <a:xfrm>
            <a:off x="4384723" y="2311274"/>
            <a:ext cx="3993161" cy="136338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4EAD707E-0643-8EF6-C14B-193E83C6259B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r>
              <a:rPr lang="de-DE" sz="1500" dirty="0">
                <a:effectLst/>
                <a:latin typeface="Neo Sans Pro" panose="020B0504030504040204" pitchFamily="34" charset="0"/>
              </a:rPr>
              <a:t>Wir folgen unserer inneren Berufung mit </a:t>
            </a:r>
            <a:r>
              <a:rPr lang="de-DE" sz="1500" dirty="0">
                <a:effectLst/>
                <a:latin typeface="Neo Sans Pro Medium" panose="020B0504030504040204" pitchFamily="34" charset="0"/>
              </a:rPr>
              <a:t>Leidenschaft</a:t>
            </a:r>
            <a:r>
              <a:rPr lang="de-DE" sz="1500" dirty="0">
                <a:effectLst/>
                <a:latin typeface="Neo Sans Pro" panose="020B0504030504040204" pitchFamily="34" charset="0"/>
              </a:rPr>
              <a:t>.</a:t>
            </a:r>
            <a:br>
              <a:rPr lang="de-DE" sz="1500" dirty="0">
                <a:effectLst/>
                <a:latin typeface="Neo Sans Pro" panose="020B0504030504040204" pitchFamily="34" charset="0"/>
              </a:rPr>
            </a:br>
            <a:endParaRPr lang="de-DE" sz="1500" dirty="0">
              <a:effectLst/>
              <a:latin typeface="Neo Sans Pro" panose="020B0504030504040204" pitchFamily="34" charset="0"/>
            </a:endParaRPr>
          </a:p>
          <a:p>
            <a:r>
              <a:rPr lang="de-DE" sz="1500" dirty="0">
                <a:effectLst/>
                <a:latin typeface="Neo Sans Pro" panose="020B0504030504040204" pitchFamily="34" charset="0"/>
              </a:rPr>
              <a:t>Wir </a:t>
            </a:r>
            <a:r>
              <a:rPr lang="de-DE" sz="1500" dirty="0">
                <a:effectLst/>
                <a:latin typeface="Neo Sans Pro Medium" panose="020B0504030504040204" pitchFamily="34" charset="0"/>
              </a:rPr>
              <a:t>lieben</a:t>
            </a:r>
            <a:r>
              <a:rPr lang="de-DE" sz="1500" dirty="0">
                <a:effectLst/>
                <a:latin typeface="Neo Sans Pro" panose="020B0504030504040204" pitchFamily="34" charset="0"/>
              </a:rPr>
              <a:t> die schwierigen und </a:t>
            </a:r>
            <a:br>
              <a:rPr lang="de-DE" sz="1500" dirty="0">
                <a:effectLst/>
                <a:latin typeface="Neo Sans Pro" panose="020B0504030504040204" pitchFamily="34" charset="0"/>
              </a:rPr>
            </a:br>
            <a:r>
              <a:rPr lang="de-DE" sz="1500" dirty="0">
                <a:effectLst/>
                <a:latin typeface="Neo Sans Pro" panose="020B0504030504040204" pitchFamily="34" charset="0"/>
              </a:rPr>
              <a:t>herausfordernden Fälle.</a:t>
            </a:r>
            <a:br>
              <a:rPr lang="de-DE" sz="1500" dirty="0">
                <a:effectLst/>
                <a:latin typeface="Neo Sans Pro" panose="020B0504030504040204" pitchFamily="34" charset="0"/>
              </a:rPr>
            </a:br>
            <a:endParaRPr lang="de-DE" sz="1500" dirty="0">
              <a:effectLst/>
              <a:latin typeface="Neo Sans Pro" panose="020B0504030504040204" pitchFamily="34" charset="0"/>
            </a:endParaRPr>
          </a:p>
          <a:p>
            <a:r>
              <a:rPr lang="de-DE" sz="1500" dirty="0">
                <a:effectLst/>
                <a:latin typeface="Neo Sans Pro" panose="020B0504030504040204" pitchFamily="34" charset="0"/>
              </a:rPr>
              <a:t>Unsere Überzeugung ist </a:t>
            </a:r>
            <a:br>
              <a:rPr lang="de-DE" sz="1500" dirty="0">
                <a:effectLst/>
                <a:latin typeface="Neo Sans Pro" panose="020B0504030504040204" pitchFamily="34" charset="0"/>
              </a:rPr>
            </a:br>
            <a:r>
              <a:rPr lang="de-DE" sz="1500" dirty="0">
                <a:effectLst/>
                <a:latin typeface="Neo Sans Pro" panose="020B0504030504040204" pitchFamily="34" charset="0"/>
              </a:rPr>
              <a:t>der </a:t>
            </a:r>
            <a:r>
              <a:rPr lang="de-DE" sz="1500" dirty="0">
                <a:effectLst/>
                <a:latin typeface="Neo Sans Pro Medium" panose="020B0504030504040204" pitchFamily="34" charset="0"/>
              </a:rPr>
              <a:t>persönliche Kontakt</a:t>
            </a:r>
            <a:r>
              <a:rPr lang="de-DE" sz="1500" dirty="0">
                <a:effectLst/>
                <a:latin typeface="Neo Sans Pro" panose="020B0504030504040204" pitchFamily="34" charset="0"/>
              </a:rPr>
              <a:t>.</a:t>
            </a:r>
          </a:p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A31F55-7669-BEDE-5385-5DFE07FA868E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>
            <a:noAutofit/>
          </a:bodyPr>
          <a:lstStyle/>
          <a:p>
            <a:r>
              <a:rPr lang="de-DE" sz="1500" dirty="0"/>
              <a:t>Unsere Mission: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CD2CFE8D-B025-4A6F-4B35-2C350C3AF6C4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351165" y="1477305"/>
            <a:ext cx="4230647" cy="264329"/>
          </a:xfrm>
        </p:spPr>
        <p:txBody>
          <a:bodyPr anchor="t">
            <a:noAutofit/>
          </a:bodyPr>
          <a:lstStyle/>
          <a:p>
            <a:r>
              <a:rPr lang="de-DE" sz="1500" dirty="0"/>
              <a:t>Unser Service- und Qualitätsversprechen: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710628E-6958-1905-9145-2BA2E6D7C91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de-DE" b="1" dirty="0">
                <a:solidFill>
                  <a:srgbClr val="D2091E"/>
                </a:solidFill>
                <a:effectLst/>
                <a:latin typeface="Neo Sans Pro" panose="020B0504030504040204" pitchFamily="34" charset="0"/>
              </a:rPr>
              <a:t>Zahlen, Daten &amp; Fakten</a:t>
            </a:r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35E15B26-AEFD-9B56-8DA1-D6C8C9EA46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2</a:t>
            </a:fld>
            <a:endParaRPr lang="de-DE"/>
          </a:p>
        </p:txBody>
      </p:sp>
      <p:pic>
        <p:nvPicPr>
          <p:cNvPr id="12" name="Grafik 11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FCE38A69-1AD1-A870-DB5D-8E9ECCCF1C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878" y="2393396"/>
            <a:ext cx="3619918" cy="120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83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391DB9BB-2ACB-6524-CD06-4E051589B71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de-DE" b="1">
                <a:solidFill>
                  <a:srgbClr val="D2091E"/>
                </a:solidFill>
                <a:effectLst/>
                <a:latin typeface="Neo Sans Pro" panose="020B0504030504040204" pitchFamily="34" charset="0"/>
              </a:rPr>
              <a:t>Zahlen, Daten &amp; Fakten</a:t>
            </a:r>
          </a:p>
        </p:txBody>
      </p:sp>
      <p:pic>
        <p:nvPicPr>
          <p:cNvPr id="7" name="Grafik 6" descr="Ein Bild, das Schrift, Grafiken, Grafikdesign, Schwarz enthält.&#10;&#10;Automatisch generierte Beschreibung">
            <a:extLst>
              <a:ext uri="{FF2B5EF4-FFF2-40B4-BE49-F238E27FC236}">
                <a16:creationId xmlns:a16="http://schemas.microsoft.com/office/drawing/2014/main" id="{F416F054-3FC1-210E-8259-ED6791220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519" y="1050976"/>
            <a:ext cx="1800000" cy="1800000"/>
          </a:xfrm>
          <a:prstGeom prst="rect">
            <a:avLst/>
          </a:prstGeom>
        </p:spPr>
      </p:pic>
      <p:pic>
        <p:nvPicPr>
          <p:cNvPr id="9" name="Grafik 8" descr="Ein Bild, das Grafiken, Schrift, Logo, weiß enthält.&#10;&#10;Automatisch generierte Beschreibung">
            <a:extLst>
              <a:ext uri="{FF2B5EF4-FFF2-40B4-BE49-F238E27FC236}">
                <a16:creationId xmlns:a16="http://schemas.microsoft.com/office/drawing/2014/main" id="{3CCF7807-B8B2-8177-7574-166458974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651" y="1050976"/>
            <a:ext cx="1800000" cy="1800000"/>
          </a:xfrm>
          <a:prstGeom prst="rect">
            <a:avLst/>
          </a:prstGeom>
        </p:spPr>
      </p:pic>
      <p:pic>
        <p:nvPicPr>
          <p:cNvPr id="11" name="Grafik 10" descr="Ein Bild, das Zeichnung, Entwurf, Kunst, Muster enthält.&#10;&#10;Automatisch generierte Beschreibung">
            <a:extLst>
              <a:ext uri="{FF2B5EF4-FFF2-40B4-BE49-F238E27FC236}">
                <a16:creationId xmlns:a16="http://schemas.microsoft.com/office/drawing/2014/main" id="{9CFF5EF5-FEC5-2A22-A288-AB2B91CD4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0322" y="1586930"/>
            <a:ext cx="1800000" cy="1800000"/>
          </a:xfrm>
          <a:prstGeom prst="rect">
            <a:avLst/>
          </a:prstGeom>
        </p:spPr>
      </p:pic>
      <p:pic>
        <p:nvPicPr>
          <p:cNvPr id="13" name="Grafik 12" descr="Ein Bild, das Symbol, Logo, Grafiken, Schwarz enthält.&#10;&#10;Automatisch generierte Beschreibung">
            <a:extLst>
              <a:ext uri="{FF2B5EF4-FFF2-40B4-BE49-F238E27FC236}">
                <a16:creationId xmlns:a16="http://schemas.microsoft.com/office/drawing/2014/main" id="{7BB98F86-9CED-C709-4C8B-60A93D5E09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0898" y="982791"/>
            <a:ext cx="1800000" cy="1800000"/>
          </a:xfrm>
          <a:prstGeom prst="rect">
            <a:avLst/>
          </a:prstGeom>
        </p:spPr>
      </p:pic>
      <p:pic>
        <p:nvPicPr>
          <p:cNvPr id="15" name="Grafik 14" descr="Ein Bild, das Schrift, Grafiken, Symbol, Logo enthält.&#10;&#10;Automatisch generierte Beschreibung">
            <a:extLst>
              <a:ext uri="{FF2B5EF4-FFF2-40B4-BE49-F238E27FC236}">
                <a16:creationId xmlns:a16="http://schemas.microsoft.com/office/drawing/2014/main" id="{D85F8D5D-83CF-4F86-46A1-037DFD02A7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629" y="2866024"/>
            <a:ext cx="1800000" cy="1800000"/>
          </a:xfrm>
          <a:prstGeom prst="rect">
            <a:avLst/>
          </a:prstGeom>
        </p:spPr>
      </p:pic>
      <p:pic>
        <p:nvPicPr>
          <p:cNvPr id="17" name="Grafik 16" descr="Ein Bild, das Kreis, Grafiken, Schwarzweiß, Schwarz enthält.&#10;&#10;Automatisch generierte Beschreibung">
            <a:extLst>
              <a:ext uri="{FF2B5EF4-FFF2-40B4-BE49-F238E27FC236}">
                <a16:creationId xmlns:a16="http://schemas.microsoft.com/office/drawing/2014/main" id="{6B795E8D-F47E-B40D-13C8-04F36BDB9C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9392" y="2725087"/>
            <a:ext cx="1800000" cy="1800000"/>
          </a:xfrm>
          <a:prstGeom prst="rect">
            <a:avLst/>
          </a:prstGeom>
        </p:spPr>
      </p:pic>
      <p:pic>
        <p:nvPicPr>
          <p:cNvPr id="19" name="Grafik 18" descr="Ein Bild, das Schrift, Grafiken, Logo, Symbol enthält.&#10;&#10;Automatisch generierte Beschreibung">
            <a:extLst>
              <a:ext uri="{FF2B5EF4-FFF2-40B4-BE49-F238E27FC236}">
                <a16:creationId xmlns:a16="http://schemas.microsoft.com/office/drawing/2014/main" id="{1130B20D-0675-0AB7-92BC-B393A4D33D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6156" y="3142756"/>
            <a:ext cx="1800000" cy="1800000"/>
          </a:xfrm>
          <a:prstGeom prst="rect">
            <a:avLst/>
          </a:prstGeom>
        </p:spPr>
      </p:pic>
      <p:pic>
        <p:nvPicPr>
          <p:cNvPr id="21" name="Grafik 20" descr="Ein Bild, das Schrift, Symbol, Grafiken, Logo enthält.&#10;&#10;Automatisch generierte Beschreibung">
            <a:extLst>
              <a:ext uri="{FF2B5EF4-FFF2-40B4-BE49-F238E27FC236}">
                <a16:creationId xmlns:a16="http://schemas.microsoft.com/office/drawing/2014/main" id="{0190C599-2219-F290-B957-043B05156E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3017" y="2899871"/>
            <a:ext cx="1800000" cy="1800000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841B9472-B513-3F3A-D834-E572F6283199}"/>
              </a:ext>
            </a:extLst>
          </p:cNvPr>
          <p:cNvSpPr txBox="1"/>
          <p:nvPr/>
        </p:nvSpPr>
        <p:spPr>
          <a:xfrm>
            <a:off x="6982292" y="2118338"/>
            <a:ext cx="121672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2200" b="1" dirty="0">
                <a:solidFill>
                  <a:srgbClr val="D2091E"/>
                </a:solidFill>
                <a:latin typeface="Neo Sans Pro"/>
                <a:cs typeface="Arial"/>
              </a:rPr>
              <a:t>100%</a:t>
            </a:r>
          </a:p>
          <a:p>
            <a:pPr algn="ctr"/>
            <a:r>
              <a:rPr lang="de-DE" sz="1000" dirty="0">
                <a:latin typeface="Neo Sans Pro"/>
                <a:cs typeface="Arial"/>
              </a:rPr>
              <a:t>Qualität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A697CEE1-3545-C205-5E45-A64C147E68A9}"/>
              </a:ext>
            </a:extLst>
          </p:cNvPr>
          <p:cNvSpPr txBox="1"/>
          <p:nvPr/>
        </p:nvSpPr>
        <p:spPr>
          <a:xfrm>
            <a:off x="4800335" y="3582640"/>
            <a:ext cx="1216722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2200" b="1" dirty="0">
                <a:solidFill>
                  <a:srgbClr val="D2091E"/>
                </a:solidFill>
                <a:latin typeface="Neo Sans Pro Medium"/>
                <a:cs typeface="Arial"/>
              </a:rPr>
              <a:t>&gt;200</a:t>
            </a:r>
            <a:endParaRPr lang="en-US" dirty="0"/>
          </a:p>
          <a:p>
            <a:pPr algn="ctr"/>
            <a:r>
              <a:rPr lang="de-DE" sz="1000" dirty="0">
                <a:latin typeface="Neo Sans Pro"/>
                <a:cs typeface="Arial"/>
              </a:rPr>
              <a:t>Sach-</a:t>
            </a:r>
            <a:br>
              <a:rPr lang="de-DE" sz="1000" dirty="0">
                <a:latin typeface="Neo Sans Pro"/>
                <a:cs typeface="Arial" pitchFamily="34" charset="0"/>
              </a:rPr>
            </a:br>
            <a:r>
              <a:rPr lang="de-DE" sz="1000" dirty="0">
                <a:latin typeface="Neo Sans Pro"/>
                <a:cs typeface="Arial"/>
              </a:rPr>
              <a:t>verständigen-</a:t>
            </a:r>
            <a:br>
              <a:rPr lang="de-DE" sz="1000" dirty="0">
                <a:latin typeface="Neo Sans Pro"/>
                <a:cs typeface="Arial" pitchFamily="34" charset="0"/>
              </a:rPr>
            </a:br>
            <a:r>
              <a:rPr lang="de-DE" sz="1000" err="1">
                <a:latin typeface="Neo Sans Pro"/>
                <a:cs typeface="Arial"/>
              </a:rPr>
              <a:t>büros</a:t>
            </a:r>
            <a:endParaRPr lang="de-DE" sz="1000">
              <a:latin typeface="Neo Sans Pro"/>
              <a:cs typeface="Arial"/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77A2124C-3FBE-C140-9C6E-98E59B640695}"/>
              </a:ext>
            </a:extLst>
          </p:cNvPr>
          <p:cNvSpPr txBox="1"/>
          <p:nvPr/>
        </p:nvSpPr>
        <p:spPr>
          <a:xfrm>
            <a:off x="1367590" y="2263973"/>
            <a:ext cx="134349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2200" b="1" dirty="0">
                <a:solidFill>
                  <a:srgbClr val="D2091E"/>
                </a:solidFill>
                <a:latin typeface="Neo Sans Pro Medium" panose="020B0704030504040204" pitchFamily="34" charset="0"/>
                <a:cs typeface="Arial"/>
              </a:rPr>
              <a:t>&gt;1.000</a:t>
            </a:r>
          </a:p>
          <a:p>
            <a:pPr algn="ctr"/>
            <a:r>
              <a:rPr lang="de-DE" sz="1000" dirty="0">
                <a:latin typeface="Neo Sans Pro Medium"/>
                <a:cs typeface="Arial"/>
              </a:rPr>
              <a:t>Mitarbeiter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58A167FF-DC82-3916-9752-74D32D2C9C16}"/>
              </a:ext>
            </a:extLst>
          </p:cNvPr>
          <p:cNvSpPr txBox="1"/>
          <p:nvPr/>
        </p:nvSpPr>
        <p:spPr>
          <a:xfrm>
            <a:off x="1268007" y="3591127"/>
            <a:ext cx="2079113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2200" b="1" dirty="0">
                <a:solidFill>
                  <a:srgbClr val="D2091E"/>
                </a:solidFill>
                <a:latin typeface="Neo Sans Pro Regular"/>
                <a:cs typeface="Arial"/>
              </a:rPr>
              <a:t>100%</a:t>
            </a:r>
          </a:p>
          <a:p>
            <a:pPr algn="ctr"/>
            <a:r>
              <a:rPr lang="de-DE" sz="1000" dirty="0">
                <a:effectLst/>
                <a:latin typeface="Neo Sans Pro Regular"/>
              </a:rPr>
              <a:t>der SSH-Partner sind öffentlich bestellt &amp; vereidigt oder nach </a:t>
            </a:r>
            <a:br>
              <a:rPr lang="de-DE" sz="1000" dirty="0">
                <a:effectLst/>
                <a:latin typeface="Neo Sans Pro Regular"/>
              </a:rPr>
            </a:br>
            <a:r>
              <a:rPr lang="de-DE" sz="1000" dirty="0">
                <a:effectLst/>
                <a:latin typeface="Neo Sans Pro Regular"/>
              </a:rPr>
              <a:t>DIN EN ISO/IEC 17024 zertifiziert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70D0C421-73B9-6DA9-7AFA-D3BA7DA33EAE}"/>
              </a:ext>
            </a:extLst>
          </p:cNvPr>
          <p:cNvSpPr txBox="1"/>
          <p:nvPr/>
        </p:nvSpPr>
        <p:spPr>
          <a:xfrm>
            <a:off x="3420197" y="4092524"/>
            <a:ext cx="1329667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1000" dirty="0">
                <a:effectLst/>
                <a:latin typeface="Neo Sans Pro"/>
              </a:rPr>
              <a:t>Flächendeckendstes Netz aller Anbieter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EF809D9F-65C2-C2F5-6014-2CAFFA412C8D}"/>
              </a:ext>
            </a:extLst>
          </p:cNvPr>
          <p:cNvSpPr txBox="1"/>
          <p:nvPr/>
        </p:nvSpPr>
        <p:spPr>
          <a:xfrm>
            <a:off x="3352092" y="2367091"/>
            <a:ext cx="14686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>
                <a:effectLst/>
                <a:latin typeface="Neo Sans Pro" panose="020B0504030504040204" pitchFamily="34" charset="0"/>
              </a:rPr>
              <a:t>Alle Dienstleistungen aus einer Hand</a:t>
            </a:r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A57FF575-5ECB-3B0C-9F9F-8E4458C49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9239" y="4818556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9FFD3048-2BD3-8B4F-38F8-B7D895811123}"/>
              </a:ext>
            </a:extLst>
          </p:cNvPr>
          <p:cNvSpPr txBox="1"/>
          <p:nvPr/>
        </p:nvSpPr>
        <p:spPr>
          <a:xfrm>
            <a:off x="6982898" y="3887270"/>
            <a:ext cx="121672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2200" b="1" dirty="0">
                <a:solidFill>
                  <a:srgbClr val="D2091E"/>
                </a:solidFill>
                <a:latin typeface="Neo Sans Pro Regular"/>
                <a:cs typeface="Arial"/>
              </a:rPr>
              <a:t>&gt;50</a:t>
            </a:r>
            <a:r>
              <a:rPr lang="de-DE" sz="1000" dirty="0">
                <a:latin typeface="Neo Sans Pro Regular"/>
                <a:cs typeface="Arial"/>
              </a:rPr>
              <a:t> Jahre SSH GmbH</a:t>
            </a:r>
          </a:p>
        </p:txBody>
      </p:sp>
    </p:spTree>
    <p:extLst>
      <p:ext uri="{BB962C8B-B14F-4D97-AF65-F5344CB8AC3E}">
        <p14:creationId xmlns:p14="http://schemas.microsoft.com/office/powerpoint/2010/main" val="1188839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1B62FA-D288-CC78-ED33-BD86072AA624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641476" y="1871594"/>
            <a:ext cx="5215942" cy="2894671"/>
          </a:xfrm>
        </p:spPr>
        <p:txBody>
          <a:bodyPr/>
          <a:lstStyle/>
          <a:p>
            <a:r>
              <a:rPr lang="de-DE" sz="1500" dirty="0"/>
              <a:t>SSH-Foto/SSH-Video Expertise</a:t>
            </a:r>
          </a:p>
          <a:p>
            <a:r>
              <a:rPr lang="de-DE" sz="1500" dirty="0"/>
              <a:t>Compact Drive-In &amp; Drive-Out</a:t>
            </a:r>
          </a:p>
          <a:p>
            <a:r>
              <a:rPr lang="de-DE" sz="1500" dirty="0"/>
              <a:t>Vollgutachten (SSH-Schadengutachten)</a:t>
            </a:r>
          </a:p>
          <a:p>
            <a:r>
              <a:rPr lang="de-DE" sz="1500" dirty="0"/>
              <a:t>Wertermittlungsbericht (WM/WBM/RW)</a:t>
            </a:r>
          </a:p>
          <a:p>
            <a:r>
              <a:rPr lang="de-DE" sz="1500" dirty="0"/>
              <a:t>Sondergutachten</a:t>
            </a:r>
          </a:p>
          <a:p>
            <a:r>
              <a:rPr lang="de-DE" sz="1500" dirty="0"/>
              <a:t>Rechnungsprüfungsbericht</a:t>
            </a:r>
          </a:p>
          <a:p>
            <a:r>
              <a:rPr lang="de-DE" sz="1500" dirty="0"/>
              <a:t>SSH-Reparatur-Check</a:t>
            </a:r>
          </a:p>
          <a:p>
            <a:r>
              <a:rPr lang="de-DE" sz="1500" dirty="0"/>
              <a:t>Zustands- und Leasingrücknahmeberichte</a:t>
            </a:r>
          </a:p>
          <a:p>
            <a:r>
              <a:rPr lang="de-DE" sz="1500" dirty="0"/>
              <a:t>Qualitätscheck in Werkstätten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3ADD350-9153-A890-4C26-09CB88A93A88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r>
              <a:rPr lang="de-DE" sz="1500" dirty="0"/>
              <a:t>Produkte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45D6179B-75F5-B55D-E448-B32803AC074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de-DE"/>
              <a:t>Unsere Leistungen</a:t>
            </a:r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4BF99453-6D44-18FA-5D7B-EAA3F433EE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4</a:t>
            </a:fld>
            <a:endParaRPr lang="de-DE"/>
          </a:p>
        </p:txBody>
      </p:sp>
      <p:pic>
        <p:nvPicPr>
          <p:cNvPr id="13" name="Bildplatzhalter 12" descr="Ein Bild, das Fahrzeug, Landfahrzeug, Auto, Person enthält.&#10;&#10;Automatisch generierte Beschreibung">
            <a:extLst>
              <a:ext uri="{FF2B5EF4-FFF2-40B4-BE49-F238E27FC236}">
                <a16:creationId xmlns:a16="http://schemas.microsoft.com/office/drawing/2014/main" id="{0CD4FE7F-F957-BCFB-6DF6-D9B09B54ED77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5" r="284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9630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33F16D5B-161E-8E15-B86A-2A987DB7316E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20871" r="20871"/>
          <a:stretch/>
        </p:blipFill>
        <p:spPr/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4A3B916-929B-844E-D8F5-BD2E1849D19E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de-DE" sz="1500" dirty="0"/>
              <a:t>Modulares Gutachtensystem</a:t>
            </a:r>
          </a:p>
          <a:p>
            <a:r>
              <a:rPr lang="de-DE" sz="1500" dirty="0"/>
              <a:t>Monitoring via „</a:t>
            </a:r>
            <a:r>
              <a:rPr lang="de-DE" sz="1500" dirty="0" err="1"/>
              <a:t>mySSH</a:t>
            </a:r>
            <a:r>
              <a:rPr lang="de-DE" sz="1500" dirty="0"/>
              <a:t>“</a:t>
            </a:r>
          </a:p>
          <a:p>
            <a:r>
              <a:rPr lang="de-DE" sz="1500" dirty="0"/>
              <a:t>Controlling/Statistik via „</a:t>
            </a:r>
            <a:r>
              <a:rPr lang="de-DE" sz="1500" dirty="0" err="1"/>
              <a:t>mySSH</a:t>
            </a:r>
            <a:r>
              <a:rPr lang="de-DE" sz="1500" dirty="0"/>
              <a:t>“</a:t>
            </a:r>
          </a:p>
          <a:p>
            <a:r>
              <a:rPr lang="de-DE" sz="1500" dirty="0"/>
              <a:t>Beratungsleitungen Spezialthemen</a:t>
            </a:r>
          </a:p>
          <a:p>
            <a:r>
              <a:rPr lang="de-DE" sz="1500" dirty="0"/>
              <a:t>Standardisierte Massenabwicklung im Hagel (u.a. durch den SSH-Hagelscanner)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FF6F50F-393E-3F25-0579-5797DE939F23}"/>
              </a:ext>
            </a:extLst>
          </p:cNvPr>
          <p:cNvSpPr>
            <a:spLocks noGrp="1"/>
          </p:cNvSpPr>
          <p:nvPr>
            <p:ph sz="half" idx="17"/>
          </p:nvPr>
        </p:nvSpPr>
        <p:spPr/>
        <p:txBody>
          <a:bodyPr/>
          <a:lstStyle/>
          <a:p>
            <a:r>
              <a:rPr lang="de-DE" sz="1500" dirty="0"/>
              <a:t>Services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7BD09A4-B1E0-665D-FEF8-0BFB4C71FA9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de-DE"/>
              <a:t>Unsere Leistungen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EB68C1A-F282-283A-AC92-E1045676F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92212E-7C39-984C-ACC3-A7E3D2044E54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3717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72105B1-3275-8E70-4397-7CBEFA84FE3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535200" y="1470532"/>
            <a:ext cx="4926218" cy="3317333"/>
          </a:xfrm>
        </p:spPr>
        <p:txBody>
          <a:bodyPr/>
          <a:lstStyle/>
          <a:p>
            <a:r>
              <a:rPr lang="de-DE" sz="1500" dirty="0"/>
              <a:t>Bundesweit </a:t>
            </a:r>
            <a:r>
              <a:rPr lang="de-DE" sz="1500" b="1" dirty="0"/>
              <a:t>flächendeckendes</a:t>
            </a:r>
            <a:r>
              <a:rPr lang="de-DE" sz="1500" dirty="0"/>
              <a:t> Expertenteam.</a:t>
            </a:r>
          </a:p>
          <a:p>
            <a:r>
              <a:rPr lang="de-DE" sz="1500" b="1" dirty="0">
                <a:effectLst/>
              </a:rPr>
              <a:t>Besichtigung vor Ort </a:t>
            </a:r>
            <a:r>
              <a:rPr lang="de-DE" sz="1500" dirty="0">
                <a:effectLst/>
              </a:rPr>
              <a:t>oder an zentralen Sammelstellen. </a:t>
            </a:r>
            <a:endParaRPr lang="de-DE" sz="1500" dirty="0"/>
          </a:p>
          <a:p>
            <a:r>
              <a:rPr lang="de-DE" sz="1500" b="1" dirty="0">
                <a:effectLst/>
              </a:rPr>
              <a:t>Prüfung </a:t>
            </a:r>
            <a:r>
              <a:rPr lang="de-DE" sz="1500" dirty="0">
                <a:effectLst/>
              </a:rPr>
              <a:t>des Fahrzeuges und der Ausrüstung auf Vollständigkeit. </a:t>
            </a:r>
            <a:endParaRPr lang="de-DE" sz="1500" dirty="0"/>
          </a:p>
          <a:p>
            <a:r>
              <a:rPr lang="de-DE" sz="1500" b="1" dirty="0">
                <a:effectLst/>
              </a:rPr>
              <a:t>Dokumentation </a:t>
            </a:r>
            <a:r>
              <a:rPr lang="de-DE" sz="1500" dirty="0">
                <a:effectLst/>
              </a:rPr>
              <a:t>des Fahrzeugistzustandes. </a:t>
            </a:r>
            <a:endParaRPr lang="de-DE" sz="1500" dirty="0"/>
          </a:p>
          <a:p>
            <a:r>
              <a:rPr lang="de-DE" sz="1500" b="1" dirty="0">
                <a:effectLst/>
              </a:rPr>
              <a:t>Bezifferung </a:t>
            </a:r>
            <a:r>
              <a:rPr lang="de-DE" sz="1500" dirty="0">
                <a:effectLst/>
              </a:rPr>
              <a:t>des Minderwertes dem Alter und Laufleistung entsprechend. </a:t>
            </a:r>
            <a:endParaRPr lang="de-DE" sz="1500" dirty="0"/>
          </a:p>
          <a:p>
            <a:r>
              <a:rPr lang="de-DE" sz="1500" b="1" dirty="0">
                <a:effectLst/>
              </a:rPr>
              <a:t>Gerichtsfeste Gutachten </a:t>
            </a:r>
            <a:r>
              <a:rPr lang="de-DE" sz="1500" dirty="0">
                <a:effectLst/>
              </a:rPr>
              <a:t>die einer Prüfung Dritter standhält. </a:t>
            </a:r>
            <a:endParaRPr lang="de-DE" sz="1500" dirty="0"/>
          </a:p>
          <a:p>
            <a:r>
              <a:rPr lang="de-DE" sz="1500" dirty="0">
                <a:effectLst/>
              </a:rPr>
              <a:t>Digitaler Workflow über definierte </a:t>
            </a:r>
            <a:r>
              <a:rPr lang="de-DE" sz="1500" b="1" dirty="0">
                <a:effectLst/>
              </a:rPr>
              <a:t>Schnittstellen</a:t>
            </a:r>
            <a:endParaRPr lang="de-DE" sz="1500" dirty="0">
              <a:effectLst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916DC0-1B73-CF79-C5E6-EAB32C72D97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de-DE" sz="1700" dirty="0"/>
              <a:t>Bewertung von Leasingrückläufern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6017E58-143B-8BCB-DC56-3F953A3A7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92212E-7C39-984C-ACC3-A7E3D2044E54}" type="slidenum">
              <a:rPr lang="de-DE" smtClean="0"/>
              <a:pPr/>
              <a:t>6</a:t>
            </a:fld>
            <a:endParaRPr lang="de-DE"/>
          </a:p>
        </p:txBody>
      </p:sp>
      <p:pic>
        <p:nvPicPr>
          <p:cNvPr id="8" name="Bildplatzhalter 7" descr="Ein Bild, das Kleidung, Person, Mann, Platane Flugzeug Hobel enthält.&#10;&#10;Automatisch generierte Beschreibung">
            <a:extLst>
              <a:ext uri="{FF2B5EF4-FFF2-40B4-BE49-F238E27FC236}">
                <a16:creationId xmlns:a16="http://schemas.microsoft.com/office/drawing/2014/main" id="{1FB5DCF2-D82D-F402-64DC-5EDF517C761F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3" r="285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60298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BEBFC2E5-CEC4-2E37-6901-273C0A3616E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de-DE" sz="1700" dirty="0"/>
              <a:t>SSH-Schadengutachten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7EC593B9-8EEA-1A1E-829D-1FB5D73B3DEE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571200" y="1562400"/>
            <a:ext cx="4868618" cy="3225465"/>
          </a:xfrm>
        </p:spPr>
        <p:txBody>
          <a:bodyPr/>
          <a:lstStyle/>
          <a:p>
            <a:r>
              <a:rPr lang="de-DE" sz="1500" dirty="0">
                <a:effectLst/>
              </a:rPr>
              <a:t>Besichtigung vor Ort </a:t>
            </a:r>
            <a:r>
              <a:rPr lang="de-DE" sz="1500" b="1" dirty="0">
                <a:effectLst/>
              </a:rPr>
              <a:t>innerhalb von 24 Std</a:t>
            </a:r>
            <a:r>
              <a:rPr lang="de-DE" sz="1500" dirty="0">
                <a:effectLst/>
              </a:rPr>
              <a:t>.</a:t>
            </a:r>
          </a:p>
          <a:p>
            <a:r>
              <a:rPr lang="de-DE" sz="1500" b="1" dirty="0">
                <a:effectLst/>
              </a:rPr>
              <a:t>Rechtssichere Bestimmung </a:t>
            </a:r>
            <a:r>
              <a:rPr lang="de-DE" sz="1500" dirty="0">
                <a:effectLst/>
              </a:rPr>
              <a:t>der Instandsetzungskosten </a:t>
            </a:r>
            <a:endParaRPr lang="de-DE" sz="1500" dirty="0"/>
          </a:p>
          <a:p>
            <a:r>
              <a:rPr lang="de-DE" sz="1500" b="1" dirty="0">
                <a:effectLst/>
              </a:rPr>
              <a:t>Plausibilitätsprüfung </a:t>
            </a:r>
            <a:r>
              <a:rPr lang="de-DE" sz="1500" dirty="0">
                <a:effectLst/>
              </a:rPr>
              <a:t>des Schadenbildes</a:t>
            </a:r>
          </a:p>
          <a:p>
            <a:r>
              <a:rPr lang="de-DE" sz="1500" dirty="0">
                <a:effectLst/>
              </a:rPr>
              <a:t>Festlegung der unfallbedingten merkantilen </a:t>
            </a:r>
            <a:r>
              <a:rPr lang="de-DE" sz="1500" b="1" dirty="0">
                <a:effectLst/>
              </a:rPr>
              <a:t>Wertminderung </a:t>
            </a:r>
            <a:endParaRPr lang="de-DE" sz="1500" b="1" dirty="0"/>
          </a:p>
          <a:p>
            <a:r>
              <a:rPr lang="de-DE" sz="1500" dirty="0">
                <a:effectLst/>
              </a:rPr>
              <a:t>Bestimmung des </a:t>
            </a:r>
            <a:r>
              <a:rPr lang="de-DE" sz="1500" b="1" dirty="0">
                <a:effectLst/>
              </a:rPr>
              <a:t>Wiederbeschaffungswertes </a:t>
            </a:r>
            <a:r>
              <a:rPr lang="de-DE" sz="1500" dirty="0">
                <a:effectLst/>
              </a:rPr>
              <a:t>und bei Bedarf des </a:t>
            </a:r>
            <a:r>
              <a:rPr lang="de-DE" sz="1500" b="1" dirty="0">
                <a:effectLst/>
              </a:rPr>
              <a:t>Restwertes</a:t>
            </a:r>
          </a:p>
          <a:p>
            <a:r>
              <a:rPr lang="de-DE" sz="1500" b="1" dirty="0">
                <a:effectLst/>
              </a:rPr>
              <a:t>Benennung </a:t>
            </a:r>
            <a:r>
              <a:rPr lang="de-DE" sz="1500" dirty="0">
                <a:effectLst/>
              </a:rPr>
              <a:t>der Reparatur bzw. Ausfalldauer</a:t>
            </a:r>
          </a:p>
          <a:p>
            <a:r>
              <a:rPr lang="de-DE" sz="1500" dirty="0">
                <a:effectLst/>
              </a:rPr>
              <a:t>Digitaler Workflow über definierte </a:t>
            </a:r>
            <a:r>
              <a:rPr lang="de-DE" sz="1500" b="1" dirty="0">
                <a:effectLst/>
              </a:rPr>
              <a:t>Schnittstellen </a:t>
            </a:r>
            <a:endParaRPr lang="de-DE" sz="1500" dirty="0">
              <a:effectLst/>
            </a:endParaRPr>
          </a:p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4ED366A-FC6A-882B-E7C6-13CF85BC3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92212E-7C39-984C-ACC3-A7E3D2044E54}" type="slidenum">
              <a:rPr lang="de-DE" smtClean="0"/>
              <a:pPr/>
              <a:t>7</a:t>
            </a:fld>
            <a:endParaRPr lang="de-DE"/>
          </a:p>
        </p:txBody>
      </p:sp>
      <p:pic>
        <p:nvPicPr>
          <p:cNvPr id="5" name="Bildplatzhalter 4" descr="Ein Bild, das Fahrzeug, Landfahrzeug, Person, Reifen enthält.&#10;&#10;Automatisch generierte Beschreibung">
            <a:extLst>
              <a:ext uri="{FF2B5EF4-FFF2-40B4-BE49-F238E27FC236}">
                <a16:creationId xmlns:a16="http://schemas.microsoft.com/office/drawing/2014/main" id="{92C20299-0F06-00A1-F4BB-483588A2B8CB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5" r="284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88065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4CCBC760-E8A8-BDF5-BBFD-79736DFADD0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575792" y="1533600"/>
            <a:ext cx="4123456" cy="2829465"/>
          </a:xfrm>
        </p:spPr>
        <p:txBody>
          <a:bodyPr/>
          <a:lstStyle/>
          <a:p>
            <a:pPr marL="0" indent="0">
              <a:buNone/>
            </a:pPr>
            <a:r>
              <a:rPr lang="de-DE" sz="1500" b="1" dirty="0">
                <a:effectLst/>
                <a:latin typeface="Neo Sans Pro" panose="020B0504030504040204" pitchFamily="34" charset="0"/>
              </a:rPr>
              <a:t>Digitale Schadenfeststellung, die Ihre Kunden begeistert wird.</a:t>
            </a:r>
          </a:p>
          <a:p>
            <a:pPr marL="0" indent="0">
              <a:buNone/>
            </a:pPr>
            <a:endParaRPr lang="de-DE" sz="1500" dirty="0">
              <a:effectLst/>
              <a:latin typeface="Neo Sans Pro" panose="020B0504030504040204" pitchFamily="34" charset="0"/>
            </a:endParaRPr>
          </a:p>
          <a:p>
            <a:r>
              <a:rPr lang="de-DE" sz="1500" dirty="0">
                <a:effectLst/>
                <a:latin typeface="Neo Sans Pro" panose="020B0504030504040204" pitchFamily="34" charset="0"/>
              </a:rPr>
              <a:t>Extrem mobil, schnell einsatzbereit</a:t>
            </a:r>
          </a:p>
          <a:p>
            <a:r>
              <a:rPr lang="de-DE" sz="1500" dirty="0">
                <a:effectLst/>
                <a:latin typeface="Neo Sans Pro" panose="020B0504030504040204" pitchFamily="34" charset="0"/>
              </a:rPr>
              <a:t>Effiziente und konstante Scanergebnisse</a:t>
            </a:r>
          </a:p>
          <a:p>
            <a:r>
              <a:rPr lang="de-DE" sz="1500" dirty="0">
                <a:effectLst/>
                <a:latin typeface="Neo Sans Pro" panose="020B0504030504040204" pitchFamily="34" charset="0"/>
              </a:rPr>
              <a:t>Rechtssichere Dokumentation des Schadenbildes</a:t>
            </a:r>
          </a:p>
          <a:p>
            <a:r>
              <a:rPr lang="de-DE" sz="1500" dirty="0">
                <a:effectLst/>
                <a:latin typeface="Neo Sans Pro" panose="020B0504030504040204" pitchFamily="34" charset="0"/>
              </a:rPr>
              <a:t>Vermeidung von Rechnungsprüfungen </a:t>
            </a:r>
          </a:p>
          <a:p>
            <a:r>
              <a:rPr lang="de-DE" sz="1500" dirty="0">
                <a:effectLst/>
                <a:latin typeface="Neo Sans Pro" panose="020B0504030504040204" pitchFamily="34" charset="0"/>
              </a:rPr>
              <a:t>Hohe Kundenzufriedenheit durch erlebte Technik; persönlich vermittelt</a:t>
            </a:r>
          </a:p>
          <a:p>
            <a:endParaRPr lang="de-DE" dirty="0"/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9EFC1570-128C-2A2D-8F41-460DC8DFA00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de-DE"/>
              <a:t>Der Hagelscanner</a:t>
            </a:r>
          </a:p>
        </p:txBody>
      </p:sp>
      <p:sp>
        <p:nvSpPr>
          <p:cNvPr id="17" name="Foliennummernplatzhalter 5">
            <a:extLst>
              <a:ext uri="{FF2B5EF4-FFF2-40B4-BE49-F238E27FC236}">
                <a16:creationId xmlns:a16="http://schemas.microsoft.com/office/drawing/2014/main" id="{6D815576-9E1B-35DC-1008-3DF559E34A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8</a:t>
            </a:fld>
            <a:endParaRPr lang="de-DE"/>
          </a:p>
        </p:txBody>
      </p:sp>
      <p:pic>
        <p:nvPicPr>
          <p:cNvPr id="10" name="Grafik 9" descr="Ein Bild, das Symbol, Logo, Kreis, Schwarz enthält.&#10;&#10;Automatisch generierte Beschreibung">
            <a:extLst>
              <a:ext uri="{FF2B5EF4-FFF2-40B4-BE49-F238E27FC236}">
                <a16:creationId xmlns:a16="http://schemas.microsoft.com/office/drawing/2014/main" id="{56B85F0F-6ACC-FB96-7917-D455E0CE62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843" t="31609" r="33987" b="32650"/>
          <a:stretch/>
        </p:blipFill>
        <p:spPr>
          <a:xfrm>
            <a:off x="3324296" y="4251665"/>
            <a:ext cx="561055" cy="643355"/>
          </a:xfrm>
          <a:prstGeom prst="rect">
            <a:avLst/>
          </a:prstGeom>
        </p:spPr>
      </p:pic>
      <p:pic>
        <p:nvPicPr>
          <p:cNvPr id="11" name="Grafik 10" descr="Ein Bild, das Symbol, Logo, Kreis, Schwarz enthält.&#10;&#10;Automatisch generierte Beschreibung">
            <a:extLst>
              <a:ext uri="{FF2B5EF4-FFF2-40B4-BE49-F238E27FC236}">
                <a16:creationId xmlns:a16="http://schemas.microsoft.com/office/drawing/2014/main" id="{496D03FE-56D5-075C-22A5-D4EF4F819B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480" t="31609" r="33890" b="32650"/>
          <a:stretch/>
        </p:blipFill>
        <p:spPr>
          <a:xfrm>
            <a:off x="5369726" y="4251665"/>
            <a:ext cx="587356" cy="643355"/>
          </a:xfrm>
          <a:prstGeom prst="rect">
            <a:avLst/>
          </a:prstGeom>
        </p:spPr>
      </p:pic>
      <p:sp>
        <p:nvSpPr>
          <p:cNvPr id="2" name="Inhaltsplatzhalter 12">
            <a:extLst>
              <a:ext uri="{FF2B5EF4-FFF2-40B4-BE49-F238E27FC236}">
                <a16:creationId xmlns:a16="http://schemas.microsoft.com/office/drawing/2014/main" id="{B2489EF4-D71E-0B64-10BD-28C83EDF1D76}"/>
              </a:ext>
            </a:extLst>
          </p:cNvPr>
          <p:cNvSpPr txBox="1">
            <a:spLocks/>
          </p:cNvSpPr>
          <p:nvPr/>
        </p:nvSpPr>
        <p:spPr>
          <a:xfrm>
            <a:off x="3795585" y="4312504"/>
            <a:ext cx="1463066" cy="4709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120000"/>
              <a:buFont typeface="Arial" panose="020B0604020202020204" pitchFamily="34" charset="0"/>
              <a:buNone/>
              <a:defRPr sz="1350" b="0" i="0" kern="1200">
                <a:solidFill>
                  <a:schemeClr val="tx1"/>
                </a:solidFill>
                <a:latin typeface="Neo Sans Pro Medium" panose="020B050403050404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700" b="1" dirty="0">
                <a:solidFill>
                  <a:srgbClr val="D2091E"/>
                </a:solidFill>
                <a:effectLst/>
                <a:latin typeface="Neo Sans Pro" panose="020B0504030504040204" pitchFamily="34" charset="0"/>
              </a:rPr>
              <a:t>ca. 1 min</a:t>
            </a:r>
            <a:br>
              <a:rPr lang="de-DE" sz="1700" b="1" dirty="0">
                <a:solidFill>
                  <a:srgbClr val="D2091E"/>
                </a:solidFill>
                <a:effectLst/>
                <a:latin typeface="Neo Sans Pro" panose="020B0504030504040204" pitchFamily="34" charset="0"/>
              </a:rPr>
            </a:br>
            <a:r>
              <a:rPr lang="de-DE" sz="1700" b="1" dirty="0">
                <a:solidFill>
                  <a:srgbClr val="D2091E"/>
                </a:solidFill>
                <a:effectLst/>
                <a:latin typeface="Neo Sans Pro" panose="020B0504030504040204" pitchFamily="34" charset="0"/>
              </a:rPr>
              <a:t>pro Scan</a:t>
            </a:r>
            <a:endParaRPr lang="de-DE" sz="1700" dirty="0">
              <a:solidFill>
                <a:srgbClr val="D2091E"/>
              </a:solidFill>
              <a:effectLst/>
              <a:latin typeface="Neo Sans Pro" panose="020B0504030504040204" pitchFamily="34" charset="0"/>
            </a:endParaRPr>
          </a:p>
        </p:txBody>
      </p:sp>
      <p:sp>
        <p:nvSpPr>
          <p:cNvPr id="3" name="Inhaltsplatzhalter 12">
            <a:extLst>
              <a:ext uri="{FF2B5EF4-FFF2-40B4-BE49-F238E27FC236}">
                <a16:creationId xmlns:a16="http://schemas.microsoft.com/office/drawing/2014/main" id="{CFE233C1-547C-DBE0-D490-D770250357FD}"/>
              </a:ext>
            </a:extLst>
          </p:cNvPr>
          <p:cNvSpPr txBox="1">
            <a:spLocks/>
          </p:cNvSpPr>
          <p:nvPr/>
        </p:nvSpPr>
        <p:spPr>
          <a:xfrm>
            <a:off x="5867412" y="4312504"/>
            <a:ext cx="2594005" cy="4709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120000"/>
              <a:buFont typeface="Arial" panose="020B0604020202020204" pitchFamily="34" charset="0"/>
              <a:buNone/>
              <a:defRPr sz="1350" b="0" i="0" kern="1200">
                <a:solidFill>
                  <a:schemeClr val="tx1"/>
                </a:solidFill>
                <a:latin typeface="Neo Sans Pro Medium" panose="020B050403050404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700" b="1" dirty="0">
                <a:solidFill>
                  <a:srgbClr val="D2091E"/>
                </a:solidFill>
                <a:effectLst/>
                <a:latin typeface="Neo Sans Pro" panose="020B0504030504040204" pitchFamily="34" charset="0"/>
              </a:rPr>
              <a:t>ca. 20 min pro Hagel-</a:t>
            </a:r>
            <a:r>
              <a:rPr lang="de-DE" sz="1700" b="1" dirty="0" err="1">
                <a:solidFill>
                  <a:srgbClr val="D2091E"/>
                </a:solidFill>
                <a:effectLst/>
                <a:latin typeface="Neo Sans Pro" panose="020B0504030504040204" pitchFamily="34" charset="0"/>
              </a:rPr>
              <a:t>kostenermittlung</a:t>
            </a:r>
            <a:endParaRPr lang="de-DE" sz="1700" dirty="0">
              <a:solidFill>
                <a:srgbClr val="D2091E"/>
              </a:solidFill>
              <a:effectLst/>
              <a:latin typeface="Neo Sans Pro" panose="020B0504030504040204" pitchFamily="34" charset="0"/>
            </a:endParaRPr>
          </a:p>
        </p:txBody>
      </p:sp>
      <p:pic>
        <p:nvPicPr>
          <p:cNvPr id="7" name="Bildplatzhalter 6" descr="Ein Bild, das Fahrzeug, Rad, Landfahrzeug, Reifen enthält.&#10;&#10;Automatisch generierte Beschreibung">
            <a:extLst>
              <a:ext uri="{FF2B5EF4-FFF2-40B4-BE49-F238E27FC236}">
                <a16:creationId xmlns:a16="http://schemas.microsoft.com/office/drawing/2014/main" id="{3D743726-7810-0AA8-A360-11172A1BEF9D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23" t="1412" r="37983" b="-1412"/>
          <a:stretch/>
        </p:blipFill>
        <p:spPr>
          <a:xfrm>
            <a:off x="1" y="0"/>
            <a:ext cx="3324295" cy="5150587"/>
          </a:xfrm>
        </p:spPr>
      </p:pic>
    </p:spTree>
    <p:extLst>
      <p:ext uri="{BB962C8B-B14F-4D97-AF65-F5344CB8AC3E}">
        <p14:creationId xmlns:p14="http://schemas.microsoft.com/office/powerpoint/2010/main" val="3291445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D7A6B1C-E34D-B01D-AE21-A4A7E183F9F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de-DE" dirty="0"/>
              <a:t>Unser Produktmix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063E944-E6C2-5BCB-83C8-7EC2BF4E58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92212E-7C39-984C-ACC3-A7E3D2044E54}" type="slidenum">
              <a:rPr lang="de-DE" smtClean="0"/>
              <a:pPr/>
              <a:t>9</a:t>
            </a:fld>
            <a:endParaRPr lang="de-DE" dirty="0"/>
          </a:p>
        </p:txBody>
      </p:sp>
      <p:pic>
        <p:nvPicPr>
          <p:cNvPr id="9" name="Grafik 8" descr="Ein Bild, das Text, Im Haus, Computer, Computermonitor enthält.&#10;&#10;Automatisch generierte Beschreibung">
            <a:extLst>
              <a:ext uri="{FF2B5EF4-FFF2-40B4-BE49-F238E27FC236}">
                <a16:creationId xmlns:a16="http://schemas.microsoft.com/office/drawing/2014/main" id="{66CE6E5F-E020-BD1C-747A-8AB11D995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067" y="1277692"/>
            <a:ext cx="2435268" cy="1625064"/>
          </a:xfrm>
          <a:prstGeom prst="rect">
            <a:avLst/>
          </a:prstGeom>
        </p:spPr>
      </p:pic>
      <p:pic>
        <p:nvPicPr>
          <p:cNvPr id="11" name="Grafik 10" descr="Ein Bild, das Fahrzeug, Person, Landfahrzeug, draußen enthält.&#10;&#10;Automatisch generierte Beschreibung">
            <a:extLst>
              <a:ext uri="{FF2B5EF4-FFF2-40B4-BE49-F238E27FC236}">
                <a16:creationId xmlns:a16="http://schemas.microsoft.com/office/drawing/2014/main" id="{C7714D5F-E658-37C1-DBAE-997F7D62C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755" y="1285140"/>
            <a:ext cx="2415913" cy="1612149"/>
          </a:xfrm>
          <a:prstGeom prst="rect">
            <a:avLst/>
          </a:prstGeom>
        </p:spPr>
      </p:pic>
      <p:pic>
        <p:nvPicPr>
          <p:cNvPr id="15" name="Grafik 14" descr="Ein Bild, das Person, draußen, Kleidung, Fahrzeug enthält.&#10;&#10;Automatisch generierte Beschreibung">
            <a:extLst>
              <a:ext uri="{FF2B5EF4-FFF2-40B4-BE49-F238E27FC236}">
                <a16:creationId xmlns:a16="http://schemas.microsoft.com/office/drawing/2014/main" id="{CC6DC5B2-C92F-5A90-7DD9-32A46BF12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7756" y="2975259"/>
            <a:ext cx="2415913" cy="1612149"/>
          </a:xfrm>
          <a:prstGeom prst="rect">
            <a:avLst/>
          </a:prstGeom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id="{78D48B55-7E2D-8632-F61C-4A0E2EC40869}"/>
              </a:ext>
            </a:extLst>
          </p:cNvPr>
          <p:cNvSpPr/>
          <p:nvPr/>
        </p:nvSpPr>
        <p:spPr>
          <a:xfrm>
            <a:off x="3183099" y="1289782"/>
            <a:ext cx="1040568" cy="160920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Neo Sans Pro" panose="020B0504030504040204" pitchFamily="34" charset="0"/>
            </a:endParaRPr>
          </a:p>
          <a:p>
            <a:pPr algn="ctr"/>
            <a:endParaRPr lang="de-DE" dirty="0">
              <a:latin typeface="Neo Sans Pro" panose="020B0504030504040204" pitchFamily="34" charset="0"/>
            </a:endParaRPr>
          </a:p>
          <a:p>
            <a:pPr algn="ctr"/>
            <a:endParaRPr lang="de-DE" dirty="0">
              <a:latin typeface="Neo Sans Pro" panose="020B0504030504040204" pitchFamily="34" charset="0"/>
            </a:endParaRPr>
          </a:p>
          <a:p>
            <a:pPr algn="ctr"/>
            <a:r>
              <a:rPr lang="de-DE" dirty="0">
                <a:latin typeface="Neo Sans Pro" panose="020B0504030504040204" pitchFamily="34" charset="0"/>
              </a:rPr>
              <a:t>Video-</a:t>
            </a:r>
            <a:br>
              <a:rPr lang="de-DE" dirty="0">
                <a:latin typeface="Neo Sans Pro" panose="020B0504030504040204" pitchFamily="34" charset="0"/>
              </a:rPr>
            </a:br>
            <a:r>
              <a:rPr lang="de-DE" dirty="0" err="1">
                <a:latin typeface="Neo Sans Pro" panose="020B0504030504040204" pitchFamily="34" charset="0"/>
              </a:rPr>
              <a:t>call</a:t>
            </a:r>
            <a:endParaRPr lang="de-DE" dirty="0">
              <a:latin typeface="Neo Sans Pro" panose="020B0504030504040204" pitchFamily="34" charset="0"/>
            </a:endParaRPr>
          </a:p>
          <a:p>
            <a:pPr algn="ctr"/>
            <a:endParaRPr lang="de-DE" dirty="0">
              <a:latin typeface="Neo Sans Pro" panose="020B0504030504040204" pitchFamily="34" charset="0"/>
            </a:endParaRPr>
          </a:p>
          <a:p>
            <a:pPr algn="ctr"/>
            <a:endParaRPr lang="de-DE" dirty="0">
              <a:latin typeface="Neo Sans Pro" panose="020B0504030504040204" pitchFamily="34" charset="0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900EE15D-AEAF-88A4-FAA4-BF093C72C6BD}"/>
              </a:ext>
            </a:extLst>
          </p:cNvPr>
          <p:cNvSpPr/>
          <p:nvPr/>
        </p:nvSpPr>
        <p:spPr>
          <a:xfrm>
            <a:off x="3193882" y="2980268"/>
            <a:ext cx="1029785" cy="1605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Neo Sans Pro" panose="020B0504030504040204" pitchFamily="34" charset="0"/>
            </a:endParaRPr>
          </a:p>
          <a:p>
            <a:pPr algn="ctr"/>
            <a:r>
              <a:rPr lang="de-DE" dirty="0">
                <a:latin typeface="Neo Sans Pro" panose="020B0504030504040204" pitchFamily="34" charset="0"/>
              </a:rPr>
              <a:t>Drive In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B363EFE9-F8C5-5D7F-B248-45AF9402395F}"/>
              </a:ext>
            </a:extLst>
          </p:cNvPr>
          <p:cNvSpPr/>
          <p:nvPr/>
        </p:nvSpPr>
        <p:spPr>
          <a:xfrm>
            <a:off x="4577188" y="1288405"/>
            <a:ext cx="1040568" cy="159770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Neo Sans Pro" panose="020B0504030504040204" pitchFamily="34" charset="0"/>
              </a:rPr>
              <a:t>Drive </a:t>
            </a:r>
            <a:br>
              <a:rPr lang="de-DE" dirty="0">
                <a:latin typeface="Neo Sans Pro" panose="020B0504030504040204" pitchFamily="34" charset="0"/>
              </a:rPr>
            </a:br>
            <a:r>
              <a:rPr lang="de-DE" dirty="0">
                <a:latin typeface="Neo Sans Pro" panose="020B0504030504040204" pitchFamily="34" charset="0"/>
              </a:rPr>
              <a:t>Out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CF9C0402-CBD7-B1FD-0D99-B4402814BD8E}"/>
              </a:ext>
            </a:extLst>
          </p:cNvPr>
          <p:cNvSpPr/>
          <p:nvPr/>
        </p:nvSpPr>
        <p:spPr>
          <a:xfrm>
            <a:off x="4577188" y="2975259"/>
            <a:ext cx="1040568" cy="161214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Neo Sans Pro" panose="020B0504030504040204" pitchFamily="34" charset="0"/>
              </a:rPr>
              <a:t>Voll-</a:t>
            </a:r>
          </a:p>
          <a:p>
            <a:pPr algn="ctr"/>
            <a:r>
              <a:rPr lang="de-DE" dirty="0">
                <a:latin typeface="Neo Sans Pro" panose="020B0504030504040204" pitchFamily="34" charset="0"/>
              </a:rPr>
              <a:t>gutachten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1F635270-833E-CA16-421B-007BAE3B099C}"/>
              </a:ext>
            </a:extLst>
          </p:cNvPr>
          <p:cNvSpPr/>
          <p:nvPr/>
        </p:nvSpPr>
        <p:spPr>
          <a:xfrm>
            <a:off x="6962502" y="2496719"/>
            <a:ext cx="1110353" cy="354073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tx1"/>
                </a:solidFill>
                <a:latin typeface="Neo Sans Pro" panose="020B0504030504040204" pitchFamily="34" charset="0"/>
              </a:rPr>
              <a:t>sukzessive </a:t>
            </a:r>
            <a:br>
              <a:rPr lang="de-DE" sz="1000" dirty="0">
                <a:solidFill>
                  <a:schemeClr val="tx1"/>
                </a:solidFill>
                <a:latin typeface="Neo Sans Pro" panose="020B0504030504040204" pitchFamily="34" charset="0"/>
              </a:rPr>
            </a:br>
            <a:r>
              <a:rPr lang="de-DE" sz="1000" dirty="0">
                <a:solidFill>
                  <a:schemeClr val="tx1"/>
                </a:solidFill>
                <a:latin typeface="Neo Sans Pro" panose="020B0504030504040204" pitchFamily="34" charset="0"/>
              </a:rPr>
              <a:t>bis 2027</a:t>
            </a:r>
          </a:p>
        </p:txBody>
      </p:sp>
      <p:pic>
        <p:nvPicPr>
          <p:cNvPr id="21" name="Grafik 20" descr="Ein Bild, das Kreis, Grafiken, Logo, Text enthält.&#10;&#10;Automatisch generierte Beschreibung">
            <a:extLst>
              <a:ext uri="{FF2B5EF4-FFF2-40B4-BE49-F238E27FC236}">
                <a16:creationId xmlns:a16="http://schemas.microsoft.com/office/drawing/2014/main" id="{585724C6-A395-C528-7F01-F86B36492C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5952" y="2474636"/>
            <a:ext cx="392486" cy="392486"/>
          </a:xfrm>
          <a:prstGeom prst="rect">
            <a:avLst/>
          </a:prstGeom>
        </p:spPr>
      </p:pic>
      <p:sp>
        <p:nvSpPr>
          <p:cNvPr id="27" name="Rechteck 26">
            <a:extLst>
              <a:ext uri="{FF2B5EF4-FFF2-40B4-BE49-F238E27FC236}">
                <a16:creationId xmlns:a16="http://schemas.microsoft.com/office/drawing/2014/main" id="{A134AA17-652F-D052-33FC-12D9DFBFE825}"/>
              </a:ext>
            </a:extLst>
          </p:cNvPr>
          <p:cNvSpPr/>
          <p:nvPr/>
        </p:nvSpPr>
        <p:spPr>
          <a:xfrm>
            <a:off x="6929858" y="4144816"/>
            <a:ext cx="1110353" cy="354073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solidFill>
                  <a:schemeClr val="tx1"/>
                </a:solidFill>
                <a:latin typeface="Neo Sans Pro" panose="020B0504030504040204" pitchFamily="34" charset="0"/>
              </a:rPr>
              <a:t>sukzessive </a:t>
            </a:r>
            <a:br>
              <a:rPr lang="de-DE" sz="1000" dirty="0">
                <a:solidFill>
                  <a:schemeClr val="tx1"/>
                </a:solidFill>
                <a:latin typeface="Neo Sans Pro" panose="020B0504030504040204" pitchFamily="34" charset="0"/>
              </a:rPr>
            </a:br>
            <a:r>
              <a:rPr lang="de-DE" sz="1000" dirty="0">
                <a:solidFill>
                  <a:schemeClr val="tx1"/>
                </a:solidFill>
                <a:latin typeface="Neo Sans Pro" panose="020B0504030504040204" pitchFamily="34" charset="0"/>
              </a:rPr>
              <a:t>bis 2027</a:t>
            </a:r>
          </a:p>
        </p:txBody>
      </p:sp>
      <p:pic>
        <p:nvPicPr>
          <p:cNvPr id="28" name="Grafik 27" descr="Ein Bild, das Kreis, Grafiken, Logo, Text enthält.&#10;&#10;Automatisch generierte Beschreibung">
            <a:extLst>
              <a:ext uri="{FF2B5EF4-FFF2-40B4-BE49-F238E27FC236}">
                <a16:creationId xmlns:a16="http://schemas.microsoft.com/office/drawing/2014/main" id="{68C0461D-38D3-29E8-89CF-53BC569A15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6689" y="4131752"/>
            <a:ext cx="392486" cy="392486"/>
          </a:xfrm>
          <a:prstGeom prst="rect">
            <a:avLst/>
          </a:prstGeom>
        </p:spPr>
      </p:pic>
      <p:pic>
        <p:nvPicPr>
          <p:cNvPr id="30" name="Grafik 29" descr="Ein Bild, das Grafiken, Grün, Grafikdesign, Kreativität enthält.&#10;&#10;Automatisch generierte Beschreibung">
            <a:extLst>
              <a:ext uri="{FF2B5EF4-FFF2-40B4-BE49-F238E27FC236}">
                <a16:creationId xmlns:a16="http://schemas.microsoft.com/office/drawing/2014/main" id="{958131F4-4125-F275-E88C-7F5DA2F3CF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5359" y="1609997"/>
            <a:ext cx="352053" cy="352053"/>
          </a:xfrm>
          <a:prstGeom prst="rect">
            <a:avLst/>
          </a:prstGeom>
        </p:spPr>
      </p:pic>
      <p:pic>
        <p:nvPicPr>
          <p:cNvPr id="31" name="Grafik 30" descr="Ein Bild, das Grafiken, Grün, Grafikdesign, Kreativität enthält.&#10;&#10;Automatisch generierte Beschreibung">
            <a:extLst>
              <a:ext uri="{FF2B5EF4-FFF2-40B4-BE49-F238E27FC236}">
                <a16:creationId xmlns:a16="http://schemas.microsoft.com/office/drawing/2014/main" id="{FBA98F21-5CF8-6A37-A929-7DBD1FE96C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413" y="3657600"/>
            <a:ext cx="125751" cy="125751"/>
          </a:xfrm>
          <a:prstGeom prst="rect">
            <a:avLst/>
          </a:prstGeom>
        </p:spPr>
      </p:pic>
      <p:pic>
        <p:nvPicPr>
          <p:cNvPr id="5" name="Grafik 4" descr="Ein Bild, das Himmel, draußen, Landfahrzeug, Fahrzeug enthält.&#10;&#10;Automatisch generierte Beschreibung">
            <a:extLst>
              <a:ext uri="{FF2B5EF4-FFF2-40B4-BE49-F238E27FC236}">
                <a16:creationId xmlns:a16="http://schemas.microsoft.com/office/drawing/2014/main" id="{A401A591-4BC0-EC0D-24C9-4322B407BF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263" y="2966720"/>
            <a:ext cx="2447750" cy="162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627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CF5E8-7C84-EAD8-2F76-4389FD24F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>
                <a:effectLst/>
                <a:latin typeface="Neo Sans Pro" panose="020B0504030504040204" pitchFamily="34" charset="0"/>
              </a:rPr>
              <a:t>Nutzen Sie die Expertise unserer Schwesterunternehmen:</a:t>
            </a:r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5F6AD7E-4D34-704B-6C51-8D5770A6C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de-DE" dirty="0">
                <a:latin typeface="Neo Sans Pro"/>
              </a:rPr>
              <a:t>Schaden- und</a:t>
            </a:r>
            <a:r>
              <a:rPr lang="de-DE" dirty="0">
                <a:effectLst/>
                <a:latin typeface="Neo Sans Pro"/>
              </a:rPr>
              <a:t> Rechnungsprüfung mit</a:t>
            </a:r>
          </a:p>
          <a:p>
            <a:endParaRPr lang="de-DE" dirty="0">
              <a:effectLst/>
              <a:latin typeface="Neo Sans Pro" panose="020B0504030504040204" pitchFamily="34" charset="0"/>
            </a:endParaRPr>
          </a:p>
          <a:p>
            <a:r>
              <a:rPr lang="de-DE" dirty="0">
                <a:latin typeface="Neo Sans Pro Regular"/>
              </a:rPr>
              <a:t>Die Restwertbörse von</a:t>
            </a:r>
            <a:endParaRPr lang="de-DE" dirty="0">
              <a:effectLst/>
              <a:latin typeface="Neo Sans Pro" panose="020B0504030504040204" pitchFamily="34" charset="0"/>
            </a:endParaRPr>
          </a:p>
          <a:p>
            <a:endParaRPr lang="de-DE" dirty="0">
              <a:effectLst/>
              <a:latin typeface="Neo Sans Pro" panose="020B0504030504040204" pitchFamily="34" charset="0"/>
            </a:endParaRPr>
          </a:p>
          <a:p>
            <a:r>
              <a:rPr lang="de-DE" dirty="0">
                <a:latin typeface="Neo Sans Pro"/>
              </a:rPr>
              <a:t> </a:t>
            </a:r>
            <a:r>
              <a:rPr lang="de-DE" dirty="0">
                <a:latin typeface="Neo Sans Pro Regular"/>
              </a:rPr>
              <a:t>Vermarktung von Flottenfahrzeugen mit</a:t>
            </a:r>
            <a:endParaRPr lang="de-DE" dirty="0">
              <a:effectLst/>
              <a:latin typeface="Neo Sans Pro" panose="020B0504030504040204" pitchFamily="34" charset="0"/>
            </a:endParaRPr>
          </a:p>
          <a:p>
            <a:endParaRPr lang="de-DE" dirty="0">
              <a:effectLst/>
              <a:latin typeface="Neo Sans Pro" panose="020B0504030504040204" pitchFamily="34" charset="0"/>
            </a:endParaRPr>
          </a:p>
          <a:p>
            <a:r>
              <a:rPr lang="de-DE" dirty="0">
                <a:effectLst/>
                <a:latin typeface="Neo Sans Pro" panose="020B0504030504040204" pitchFamily="34" charset="0"/>
              </a:rPr>
              <a:t>Geprüfte KFZ-Teile von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7CB4937-84C3-D77D-39B4-CFFE84DF9F5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903413" y="79698"/>
            <a:ext cx="6242050" cy="64335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de-DE" sz="1700" dirty="0"/>
              <a:t>In unserem Verbund greift jedes Rädchen ins Andere!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62FF9BE-98F2-5F64-9092-032F4BB79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92212E-7C39-984C-ACC3-A7E3D2044E54}" type="slidenum">
              <a:rPr lang="de-DE" smtClean="0"/>
              <a:pPr/>
              <a:t>10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1EA1693-9AFA-45DA-DB3B-D887AA8F7B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3114284" y="2679710"/>
            <a:ext cx="911546" cy="431994"/>
          </a:xfrm>
          <a:prstGeom prst="rect">
            <a:avLst/>
          </a:prstGeom>
          <a:solidFill>
            <a:srgbClr val="868789"/>
          </a:solidFill>
          <a:effectLst/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3834377-F2A8-120D-AD3A-71F144FCF9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706" b="19198"/>
          <a:stretch/>
        </p:blipFill>
        <p:spPr>
          <a:xfrm>
            <a:off x="3068193" y="4021235"/>
            <a:ext cx="1327299" cy="364500"/>
          </a:xfrm>
          <a:prstGeom prst="rect">
            <a:avLst/>
          </a:prstGeom>
          <a:solidFill>
            <a:srgbClr val="868789"/>
          </a:solidFill>
          <a:effectLst/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E76E1ED-5DAD-5A17-218B-E1F321CEE5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279" y="3380352"/>
            <a:ext cx="294698" cy="280665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131B74C-F5C3-EB6F-8E1C-315F7CD217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5008" y="1872830"/>
            <a:ext cx="1017749" cy="543053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218277F4-8038-9E9F-5D12-BE1662AD1806}"/>
              </a:ext>
            </a:extLst>
          </p:cNvPr>
          <p:cNvSpPr/>
          <p:nvPr/>
        </p:nvSpPr>
        <p:spPr>
          <a:xfrm>
            <a:off x="5097553" y="3330072"/>
            <a:ext cx="1565186" cy="3731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de-DE" sz="1400">
                <a:solidFill>
                  <a:srgbClr val="002060"/>
                </a:solidFill>
                <a:latin typeface="Myriad Pro" panose="020B0503030403020204" pitchFamily="34" charset="0"/>
              </a:rPr>
              <a:t>fleet.casion</a:t>
            </a:r>
          </a:p>
        </p:txBody>
      </p:sp>
    </p:spTree>
    <p:extLst>
      <p:ext uri="{BB962C8B-B14F-4D97-AF65-F5344CB8AC3E}">
        <p14:creationId xmlns:p14="http://schemas.microsoft.com/office/powerpoint/2010/main" val="3755385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EB5BE0E-A4F0-8554-DCC3-371307FAF24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de-DE">
                <a:latin typeface="Neo Sans Pro"/>
              </a:rPr>
              <a:t>Kooperationspartner</a:t>
            </a:r>
            <a:endParaRPr lang="en-US"/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009B14BD-15AF-F6AF-1F73-475C95BE0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0">
                <a:solidFill>
                  <a:srgbClr val="868789"/>
                </a:solidFill>
                <a:latin typeface="Neo Sans Pro Medium" panose="020B0504030504040204" pitchFamily="34" charset="0"/>
              </a:defRPr>
            </a:lvl1pPr>
          </a:lstStyle>
          <a:p>
            <a:fld id="{4492212E-7C39-984C-ACC3-A7E3D2044E54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9" name="Freihandform 8">
            <a:extLst>
              <a:ext uri="{FF2B5EF4-FFF2-40B4-BE49-F238E27FC236}">
                <a16:creationId xmlns:a16="http://schemas.microsoft.com/office/drawing/2014/main" id="{5AAD6C4F-6F35-4ECE-7F4A-9FE3BB0B8CF6}"/>
              </a:ext>
            </a:extLst>
          </p:cNvPr>
          <p:cNvSpPr>
            <a:spLocks noChangeAspect="1"/>
          </p:cNvSpPr>
          <p:nvPr/>
        </p:nvSpPr>
        <p:spPr>
          <a:xfrm rot="13500000">
            <a:off x="2712845" y="2649492"/>
            <a:ext cx="382280" cy="382300"/>
          </a:xfrm>
          <a:custGeom>
            <a:avLst/>
            <a:gdLst>
              <a:gd name="connsiteX0" fmla="*/ 1325084 w 13759235"/>
              <a:gd name="connsiteY0" fmla="*/ 7620 h 13759953"/>
              <a:gd name="connsiteX1" fmla="*/ 1475997 w 13759235"/>
              <a:gd name="connsiteY1" fmla="*/ 0 h 13759953"/>
              <a:gd name="connsiteX2" fmla="*/ 2944373 w 13759235"/>
              <a:gd name="connsiteY2" fmla="*/ 1325086 h 13759953"/>
              <a:gd name="connsiteX3" fmla="*/ 2950393 w 13759235"/>
              <a:gd name="connsiteY3" fmla="*/ 1444312 h 13759953"/>
              <a:gd name="connsiteX4" fmla="*/ 2952795 w 13759235"/>
              <a:gd name="connsiteY4" fmla="*/ 1444312 h 13759953"/>
              <a:gd name="connsiteX5" fmla="*/ 2952795 w 13759235"/>
              <a:gd name="connsiteY5" fmla="*/ 1575417 h 13759953"/>
              <a:gd name="connsiteX6" fmla="*/ 2953367 w 13759235"/>
              <a:gd name="connsiteY6" fmla="*/ 1575418 h 13759953"/>
              <a:gd name="connsiteX7" fmla="*/ 2953367 w 13759235"/>
              <a:gd name="connsiteY7" fmla="*/ 5153711 h 13759953"/>
              <a:gd name="connsiteX8" fmla="*/ 2956537 w 13759235"/>
              <a:gd name="connsiteY8" fmla="*/ 5153711 h 13759953"/>
              <a:gd name="connsiteX9" fmla="*/ 2956536 w 13759235"/>
              <a:gd name="connsiteY9" fmla="*/ 8593112 h 13759953"/>
              <a:gd name="connsiteX10" fmla="*/ 3334563 w 13759235"/>
              <a:gd name="connsiteY10" fmla="*/ 9830684 h 13759953"/>
              <a:gd name="connsiteX11" fmla="*/ 3460305 w 13759235"/>
              <a:gd name="connsiteY11" fmla="*/ 9998835 h 13759953"/>
              <a:gd name="connsiteX12" fmla="*/ 3601680 w 13759235"/>
              <a:gd name="connsiteY12" fmla="*/ 10154387 h 13759953"/>
              <a:gd name="connsiteX13" fmla="*/ 5166840 w 13759235"/>
              <a:gd name="connsiteY13" fmla="*/ 10802700 h 13759953"/>
              <a:gd name="connsiteX14" fmla="*/ 8606242 w 13759235"/>
              <a:gd name="connsiteY14" fmla="*/ 10802701 h 13759953"/>
              <a:gd name="connsiteX15" fmla="*/ 8606243 w 13759235"/>
              <a:gd name="connsiteY15" fmla="*/ 10806584 h 13759953"/>
              <a:gd name="connsiteX16" fmla="*/ 12183820 w 13759235"/>
              <a:gd name="connsiteY16" fmla="*/ 10806584 h 13759953"/>
              <a:gd name="connsiteX17" fmla="*/ 12183820 w 13759235"/>
              <a:gd name="connsiteY17" fmla="*/ 10807158 h 13759953"/>
              <a:gd name="connsiteX18" fmla="*/ 12314924 w 13759235"/>
              <a:gd name="connsiteY18" fmla="*/ 10807159 h 13759953"/>
              <a:gd name="connsiteX19" fmla="*/ 12314924 w 13759235"/>
              <a:gd name="connsiteY19" fmla="*/ 10809558 h 13759953"/>
              <a:gd name="connsiteX20" fmla="*/ 12434149 w 13759235"/>
              <a:gd name="connsiteY20" fmla="*/ 10815579 h 13759953"/>
              <a:gd name="connsiteX21" fmla="*/ 13759235 w 13759235"/>
              <a:gd name="connsiteY21" fmla="*/ 12283955 h 13759953"/>
              <a:gd name="connsiteX22" fmla="*/ 12434149 w 13759235"/>
              <a:gd name="connsiteY22" fmla="*/ 13752333 h 13759953"/>
              <a:gd name="connsiteX23" fmla="*/ 12297080 w 13759235"/>
              <a:gd name="connsiteY23" fmla="*/ 13759254 h 13759953"/>
              <a:gd name="connsiteX24" fmla="*/ 12297079 w 13759235"/>
              <a:gd name="connsiteY24" fmla="*/ 13759878 h 13759953"/>
              <a:gd name="connsiteX25" fmla="*/ 12284716 w 13759235"/>
              <a:gd name="connsiteY25" fmla="*/ 13759879 h 13759953"/>
              <a:gd name="connsiteX26" fmla="*/ 12283237 w 13759235"/>
              <a:gd name="connsiteY26" fmla="*/ 13759953 h 13759953"/>
              <a:gd name="connsiteX27" fmla="*/ 12281758 w 13759235"/>
              <a:gd name="connsiteY27" fmla="*/ 13759878 h 13759953"/>
              <a:gd name="connsiteX28" fmla="*/ 9386890 w 13759235"/>
              <a:gd name="connsiteY28" fmla="*/ 13759879 h 13759953"/>
              <a:gd name="connsiteX29" fmla="*/ 9386890 w 13759235"/>
              <a:gd name="connsiteY29" fmla="*/ 13757874 h 13759953"/>
              <a:gd name="connsiteX30" fmla="*/ 5170008 w 13759235"/>
              <a:gd name="connsiteY30" fmla="*/ 13757874 h 13759953"/>
              <a:gd name="connsiteX31" fmla="*/ 1184626 w 13759235"/>
              <a:gd name="connsiteY31" fmla="*/ 11878382 h 13759953"/>
              <a:gd name="connsiteX32" fmla="*/ 1182706 w 13759235"/>
              <a:gd name="connsiteY32" fmla="*/ 11875939 h 13759953"/>
              <a:gd name="connsiteX33" fmla="*/ 1181457 w 13759235"/>
              <a:gd name="connsiteY33" fmla="*/ 11874497 h 13759953"/>
              <a:gd name="connsiteX34" fmla="*/ 2078 w 13759235"/>
              <a:gd name="connsiteY34" fmla="*/ 8589227 h 13759953"/>
              <a:gd name="connsiteX35" fmla="*/ 2078 w 13759235"/>
              <a:gd name="connsiteY35" fmla="*/ 4372346 h 13759953"/>
              <a:gd name="connsiteX36" fmla="*/ 74 w 13759235"/>
              <a:gd name="connsiteY36" fmla="*/ 4372346 h 13759953"/>
              <a:gd name="connsiteX37" fmla="*/ 75 w 13759235"/>
              <a:gd name="connsiteY37" fmla="*/ 1477482 h 13759953"/>
              <a:gd name="connsiteX38" fmla="*/ 0 w 13759235"/>
              <a:gd name="connsiteY38" fmla="*/ 1475998 h 13759953"/>
              <a:gd name="connsiteX39" fmla="*/ 75 w 13759235"/>
              <a:gd name="connsiteY39" fmla="*/ 1474514 h 13759953"/>
              <a:gd name="connsiteX40" fmla="*/ 74 w 13759235"/>
              <a:gd name="connsiteY40" fmla="*/ 1462157 h 13759953"/>
              <a:gd name="connsiteX41" fmla="*/ 698 w 13759235"/>
              <a:gd name="connsiteY41" fmla="*/ 1462156 h 13759953"/>
              <a:gd name="connsiteX42" fmla="*/ 7620 w 13759235"/>
              <a:gd name="connsiteY42" fmla="*/ 1325086 h 13759953"/>
              <a:gd name="connsiteX43" fmla="*/ 1325084 w 13759235"/>
              <a:gd name="connsiteY43" fmla="*/ 7620 h 13759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3759235" h="13759953">
                <a:moveTo>
                  <a:pt x="1325084" y="7620"/>
                </a:moveTo>
                <a:cubicBezTo>
                  <a:pt x="1374703" y="2581"/>
                  <a:pt x="1425048" y="0"/>
                  <a:pt x="1475997" y="0"/>
                </a:cubicBezTo>
                <a:cubicBezTo>
                  <a:pt x="2240219" y="0"/>
                  <a:pt x="2868787" y="580805"/>
                  <a:pt x="2944373" y="1325086"/>
                </a:cubicBezTo>
                <a:lnTo>
                  <a:pt x="2950393" y="1444312"/>
                </a:lnTo>
                <a:lnTo>
                  <a:pt x="2952795" y="1444312"/>
                </a:lnTo>
                <a:lnTo>
                  <a:pt x="2952795" y="1575417"/>
                </a:lnTo>
                <a:lnTo>
                  <a:pt x="2953367" y="1575418"/>
                </a:lnTo>
                <a:lnTo>
                  <a:pt x="2953367" y="5153711"/>
                </a:lnTo>
                <a:lnTo>
                  <a:pt x="2956537" y="5153711"/>
                </a:lnTo>
                <a:lnTo>
                  <a:pt x="2956536" y="8593112"/>
                </a:lnTo>
                <a:cubicBezTo>
                  <a:pt x="2956536" y="9051535"/>
                  <a:pt x="3095897" y="9477411"/>
                  <a:pt x="3334563" y="9830684"/>
                </a:cubicBezTo>
                <a:lnTo>
                  <a:pt x="3460305" y="9998835"/>
                </a:lnTo>
                <a:lnTo>
                  <a:pt x="3601680" y="10154387"/>
                </a:lnTo>
                <a:cubicBezTo>
                  <a:pt x="4002241" y="10554947"/>
                  <a:pt x="4555609" y="10802700"/>
                  <a:pt x="5166840" y="10802700"/>
                </a:cubicBezTo>
                <a:lnTo>
                  <a:pt x="8606242" y="10802701"/>
                </a:lnTo>
                <a:lnTo>
                  <a:pt x="8606243" y="10806584"/>
                </a:lnTo>
                <a:lnTo>
                  <a:pt x="12183820" y="10806584"/>
                </a:lnTo>
                <a:lnTo>
                  <a:pt x="12183820" y="10807158"/>
                </a:lnTo>
                <a:lnTo>
                  <a:pt x="12314924" y="10807159"/>
                </a:lnTo>
                <a:lnTo>
                  <a:pt x="12314924" y="10809558"/>
                </a:lnTo>
                <a:lnTo>
                  <a:pt x="12434149" y="10815579"/>
                </a:lnTo>
                <a:cubicBezTo>
                  <a:pt x="13178430" y="10891165"/>
                  <a:pt x="13759237" y="11519732"/>
                  <a:pt x="13759235" y="12283955"/>
                </a:cubicBezTo>
                <a:cubicBezTo>
                  <a:pt x="13759235" y="13048179"/>
                  <a:pt x="13178431" y="13676748"/>
                  <a:pt x="12434149" y="13752333"/>
                </a:cubicBezTo>
                <a:lnTo>
                  <a:pt x="12297080" y="13759254"/>
                </a:lnTo>
                <a:lnTo>
                  <a:pt x="12297079" y="13759878"/>
                </a:lnTo>
                <a:lnTo>
                  <a:pt x="12284716" y="13759879"/>
                </a:lnTo>
                <a:lnTo>
                  <a:pt x="12283237" y="13759953"/>
                </a:lnTo>
                <a:lnTo>
                  <a:pt x="12281758" y="13759878"/>
                </a:lnTo>
                <a:lnTo>
                  <a:pt x="9386890" y="13759879"/>
                </a:lnTo>
                <a:lnTo>
                  <a:pt x="9386890" y="13757874"/>
                </a:lnTo>
                <a:lnTo>
                  <a:pt x="5170008" y="13757874"/>
                </a:lnTo>
                <a:cubicBezTo>
                  <a:pt x="3565521" y="13757874"/>
                  <a:pt x="2131919" y="13026235"/>
                  <a:pt x="1184626" y="11878382"/>
                </a:cubicBezTo>
                <a:lnTo>
                  <a:pt x="1182706" y="11875939"/>
                </a:lnTo>
                <a:lnTo>
                  <a:pt x="1181457" y="11874497"/>
                </a:lnTo>
                <a:cubicBezTo>
                  <a:pt x="444674" y="10981723"/>
                  <a:pt x="2078" y="9837162"/>
                  <a:pt x="2078" y="8589227"/>
                </a:cubicBezTo>
                <a:lnTo>
                  <a:pt x="2078" y="4372346"/>
                </a:lnTo>
                <a:lnTo>
                  <a:pt x="74" y="4372346"/>
                </a:lnTo>
                <a:lnTo>
                  <a:pt x="75" y="1477482"/>
                </a:lnTo>
                <a:lnTo>
                  <a:pt x="0" y="1475998"/>
                </a:lnTo>
                <a:lnTo>
                  <a:pt x="75" y="1474514"/>
                </a:lnTo>
                <a:lnTo>
                  <a:pt x="74" y="1462157"/>
                </a:lnTo>
                <a:lnTo>
                  <a:pt x="698" y="1462156"/>
                </a:lnTo>
                <a:lnTo>
                  <a:pt x="7620" y="1325086"/>
                </a:lnTo>
                <a:cubicBezTo>
                  <a:pt x="78167" y="630424"/>
                  <a:pt x="630422" y="78167"/>
                  <a:pt x="1325084" y="7620"/>
                </a:cubicBezTo>
                <a:close/>
              </a:path>
            </a:pathLst>
          </a:custGeom>
          <a:noFill/>
          <a:ln w="114300">
            <a:solidFill>
              <a:srgbClr val="DBDB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46E213-CDBF-5EAC-DDF3-26A7D74BBF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87" b="-177"/>
          <a:stretch/>
        </p:blipFill>
        <p:spPr>
          <a:xfrm>
            <a:off x="-805" y="1703"/>
            <a:ext cx="9518965" cy="514140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4D6F152-06F9-F63E-7C5F-B9542B6F6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725" y="3533095"/>
            <a:ext cx="1081769" cy="5719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2B76774-05A6-A44C-42EC-BDD28B504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223" y="2543402"/>
            <a:ext cx="1045483" cy="10636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FF300F3-E741-EF98-A8E2-36609E4D3F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451" y="1866220"/>
            <a:ext cx="1016456" cy="476705"/>
          </a:xfrm>
          <a:prstGeom prst="rect">
            <a:avLst/>
          </a:prstGeom>
        </p:spPr>
      </p:pic>
      <p:sp>
        <p:nvSpPr>
          <p:cNvPr id="22" name="Titel 1">
            <a:extLst>
              <a:ext uri="{FF2B5EF4-FFF2-40B4-BE49-F238E27FC236}">
                <a16:creationId xmlns:a16="http://schemas.microsoft.com/office/drawing/2014/main" id="{EA0BD19E-C1B2-B3BB-8EC5-9D45B6962E66}"/>
              </a:ext>
            </a:extLst>
          </p:cNvPr>
          <p:cNvSpPr txBox="1">
            <a:spLocks/>
          </p:cNvSpPr>
          <p:nvPr/>
        </p:nvSpPr>
        <p:spPr>
          <a:xfrm>
            <a:off x="216972" y="581086"/>
            <a:ext cx="7886700" cy="541887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00" b="1" i="0" kern="1200">
                <a:solidFill>
                  <a:schemeClr val="tx1"/>
                </a:solidFill>
                <a:latin typeface="Neo Sans Pro" panose="020B0504030504040204" pitchFamily="34" charset="0"/>
                <a:ea typeface="+mj-ea"/>
                <a:cs typeface="+mj-cs"/>
              </a:defRPr>
            </a:lvl1pPr>
          </a:lstStyle>
          <a:p>
            <a:r>
              <a:rPr lang="de-DE" sz="2400" dirty="0">
                <a:latin typeface="Neo Sans Pro"/>
              </a:rPr>
              <a:t>SSH-</a:t>
            </a:r>
            <a:br>
              <a:rPr lang="de-DE" sz="2400" dirty="0">
                <a:latin typeface="Neo Sans Pro"/>
              </a:rPr>
            </a:br>
            <a:r>
              <a:rPr lang="de-DE" sz="2400" dirty="0">
                <a:latin typeface="Neo Sans Pro"/>
              </a:rPr>
              <a:t>Kooperationspartner</a:t>
            </a:r>
            <a:endParaRPr lang="en-US" sz="24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4A180B7-F8DB-1FBB-ECD0-8590F37616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99" r="2371" b="29915"/>
          <a:stretch/>
        </p:blipFill>
        <p:spPr>
          <a:xfrm>
            <a:off x="2139723" y="3381149"/>
            <a:ext cx="1002551" cy="733194"/>
          </a:xfrm>
          <a:prstGeom prst="rect">
            <a:avLst/>
          </a:prstGeom>
        </p:spPr>
      </p:pic>
      <p:sp>
        <p:nvSpPr>
          <p:cNvPr id="24" name="Titel 1">
            <a:extLst>
              <a:ext uri="{FF2B5EF4-FFF2-40B4-BE49-F238E27FC236}">
                <a16:creationId xmlns:a16="http://schemas.microsoft.com/office/drawing/2014/main" id="{53A8E7D5-840B-0586-8612-EDF3B9E80FAA}"/>
              </a:ext>
            </a:extLst>
          </p:cNvPr>
          <p:cNvSpPr txBox="1">
            <a:spLocks/>
          </p:cNvSpPr>
          <p:nvPr/>
        </p:nvSpPr>
        <p:spPr>
          <a:xfrm>
            <a:off x="2280903" y="4040202"/>
            <a:ext cx="738415" cy="242531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00" b="1" i="0" kern="1200">
                <a:solidFill>
                  <a:schemeClr val="tx1"/>
                </a:solidFill>
                <a:latin typeface="Neo Sans Pro" panose="020B050403050404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de-DE" sz="900" b="0">
                <a:solidFill>
                  <a:srgbClr val="FF0000"/>
                </a:solidFill>
                <a:latin typeface="Neo Sans Pro Medium"/>
                <a:cs typeface="Calibri"/>
              </a:rPr>
              <a:t>Partner</a:t>
            </a:r>
            <a:endParaRPr lang="en-US" sz="900">
              <a:solidFill>
                <a:srgbClr val="FF0000"/>
              </a:solidFill>
              <a:latin typeface="Neo Sans Pro Medium"/>
              <a:cs typeface="Calibri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73DBC02-43A9-7F50-DEAE-44514D3AB0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99" r="2371" b="29915"/>
          <a:stretch/>
        </p:blipFill>
        <p:spPr>
          <a:xfrm>
            <a:off x="2629579" y="1603148"/>
            <a:ext cx="1020694" cy="742266"/>
          </a:xfrm>
          <a:prstGeom prst="rect">
            <a:avLst/>
          </a:prstGeom>
        </p:spPr>
      </p:pic>
      <p:sp>
        <p:nvSpPr>
          <p:cNvPr id="26" name="Titel 1">
            <a:extLst>
              <a:ext uri="{FF2B5EF4-FFF2-40B4-BE49-F238E27FC236}">
                <a16:creationId xmlns:a16="http://schemas.microsoft.com/office/drawing/2014/main" id="{771AE87D-6374-85DF-B253-C53C703A6B79}"/>
              </a:ext>
            </a:extLst>
          </p:cNvPr>
          <p:cNvSpPr txBox="1">
            <a:spLocks/>
          </p:cNvSpPr>
          <p:nvPr/>
        </p:nvSpPr>
        <p:spPr>
          <a:xfrm>
            <a:off x="2779831" y="2280344"/>
            <a:ext cx="747487" cy="26067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00" b="1" i="0" kern="1200">
                <a:solidFill>
                  <a:schemeClr val="tx1"/>
                </a:solidFill>
                <a:latin typeface="Neo Sans Pro" panose="020B050403050404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de-DE" sz="900" b="0">
                <a:solidFill>
                  <a:srgbClr val="FF0000"/>
                </a:solidFill>
                <a:latin typeface="Neo Sans Pro Medium"/>
                <a:cs typeface="Calibri"/>
              </a:rPr>
              <a:t>Zentrale</a:t>
            </a:r>
            <a:endParaRPr lang="en-US" sz="90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224131B-0DAC-CDF5-5DEB-7A5BF7761F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0544" y="1542149"/>
            <a:ext cx="947059" cy="43541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F000501-BF45-C377-A918-778E46BFFB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4543" y="2697128"/>
            <a:ext cx="774702" cy="67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73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A047750E-3BB6-C611-8C99-36CC48E45E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25033" r="25033"/>
          <a:stretch>
            <a:fillRect/>
          </a:stretch>
        </p:blipFill>
        <p:spPr/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54C1256-F5E5-5657-1934-20EDD8479A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62249" y="2632925"/>
            <a:ext cx="3909844" cy="189495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>
                <a:solidFill>
                  <a:srgbClr val="FFFFFF"/>
                </a:solidFill>
                <a:effectLst/>
                <a:latin typeface="Neo Sans Pro"/>
              </a:rPr>
              <a:t>SSH Schaden-Schnell-Hilfe GmbH</a:t>
            </a:r>
          </a:p>
          <a:p>
            <a:r>
              <a:rPr lang="de-DE" dirty="0">
                <a:solidFill>
                  <a:srgbClr val="FFFFFF"/>
                </a:solidFill>
                <a:effectLst/>
                <a:latin typeface="Neo Sans Pro"/>
              </a:rPr>
              <a:t>Eiffestraße78 · 20537 Hamburg</a:t>
            </a:r>
            <a:br>
              <a:rPr lang="de-DE" dirty="0">
                <a:effectLst/>
                <a:latin typeface="Neo Sans Pro" panose="020B0504030504040204" pitchFamily="34" charset="0"/>
              </a:rPr>
            </a:br>
            <a:endParaRPr lang="de-DE" dirty="0">
              <a:solidFill>
                <a:srgbClr val="FFFFFF"/>
              </a:solidFill>
              <a:effectLst/>
              <a:latin typeface="Neo Sans Pro" panose="020B0504030504040204" pitchFamily="34" charset="0"/>
            </a:endParaRPr>
          </a:p>
          <a:p>
            <a:r>
              <a:rPr lang="de-DE" dirty="0">
                <a:solidFill>
                  <a:srgbClr val="FFFFFF"/>
                </a:solidFill>
                <a:latin typeface="Neo Sans Pro"/>
              </a:rPr>
              <a:t>Katharina Heyme</a:t>
            </a:r>
            <a:endParaRPr lang="de-DE" dirty="0">
              <a:solidFill>
                <a:srgbClr val="FFFFFF"/>
              </a:solidFill>
              <a:effectLst/>
              <a:latin typeface="Neo Sans Pro"/>
            </a:endParaRPr>
          </a:p>
          <a:p>
            <a:r>
              <a:rPr lang="de-DE" dirty="0">
                <a:solidFill>
                  <a:srgbClr val="FFFFFF"/>
                </a:solidFill>
                <a:effectLst/>
                <a:latin typeface="Neo Sans Pro"/>
              </a:rPr>
              <a:t>Tel.: 0</a:t>
            </a:r>
            <a:r>
              <a:rPr lang="it-I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40 5247167223</a:t>
            </a:r>
            <a:endParaRPr lang="de-DE" dirty="0">
              <a:solidFill>
                <a:srgbClr val="FFFFFF"/>
              </a:solidFill>
              <a:effectLst/>
              <a:latin typeface="Neo Sans Pro" panose="020B0504030504040204" pitchFamily="34" charset="0"/>
            </a:endParaRPr>
          </a:p>
          <a:p>
            <a:r>
              <a:rPr lang="de-DE" dirty="0">
                <a:solidFill>
                  <a:srgbClr val="FFFFFF"/>
                </a:solidFill>
                <a:effectLst/>
                <a:latin typeface="Neo Sans Pro"/>
              </a:rPr>
              <a:t>E-Mail: </a:t>
            </a:r>
            <a:r>
              <a:rPr lang="de-DE" dirty="0">
                <a:solidFill>
                  <a:srgbClr val="FFFFFF"/>
                </a:solidFill>
                <a:latin typeface="Neo Sans Pro"/>
              </a:rPr>
              <a:t>katharina.heyme@</a:t>
            </a:r>
            <a:r>
              <a:rPr lang="de-DE" dirty="0">
                <a:solidFill>
                  <a:srgbClr val="FFFFFF"/>
                </a:solidFill>
                <a:effectLst/>
                <a:latin typeface="Neo Sans Pro"/>
              </a:rPr>
              <a:t>sshgmbh.de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9357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indent="136525" algn="l">
          <a:lnSpc>
            <a:spcPct val="150000"/>
          </a:lnSpc>
          <a:defRPr sz="3600" b="1" dirty="0">
            <a:solidFill>
              <a:schemeClr val="bg1"/>
            </a:solidFill>
            <a:latin typeface="Neo Sans" panose="02000506020000020004" pitchFamily="2" charset="0"/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indent="136525" algn="l">
          <a:lnSpc>
            <a:spcPct val="150000"/>
          </a:lnSpc>
          <a:defRPr sz="3600" b="1" dirty="0">
            <a:solidFill>
              <a:schemeClr val="bg1"/>
            </a:solidFill>
            <a:latin typeface="Neo Sans" panose="02000506020000020004" pitchFamily="2" charset="0"/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indent="136525" algn="l">
          <a:lnSpc>
            <a:spcPct val="150000"/>
          </a:lnSpc>
          <a:defRPr sz="3600" b="1" dirty="0">
            <a:solidFill>
              <a:schemeClr val="bg1"/>
            </a:solidFill>
            <a:latin typeface="Neo Sans" panose="02000506020000020004" pitchFamily="2" charset="0"/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31C55BC52D92743946130C6B6972A4A" ma:contentTypeVersion="15" ma:contentTypeDescription="Ein neues Dokument erstellen." ma:contentTypeScope="" ma:versionID="bd8b1f3f01f519e5dacf59f127cddea3">
  <xsd:schema xmlns:xsd="http://www.w3.org/2001/XMLSchema" xmlns:xs="http://www.w3.org/2001/XMLSchema" xmlns:p="http://schemas.microsoft.com/office/2006/metadata/properties" xmlns:ns3="3547dfc6-2f7d-44e5-8236-1f2a1345c0de" xmlns:ns4="6433bee7-af0a-4a47-a0f4-446e5f02476d" targetNamespace="http://schemas.microsoft.com/office/2006/metadata/properties" ma:root="true" ma:fieldsID="bfdb0b0a8a4c243b6fe381eb56f415fc" ns3:_="" ns4:_="">
    <xsd:import namespace="3547dfc6-2f7d-44e5-8236-1f2a1345c0de"/>
    <xsd:import namespace="6433bee7-af0a-4a47-a0f4-446e5f02476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ObjectDetectorVersions" minOccurs="0"/>
                <xsd:element ref="ns3:MediaServiceOCR" minOccurs="0"/>
                <xsd:element ref="ns3:MediaServiceDateTaken" minOccurs="0"/>
                <xsd:element ref="ns3:MediaServiceSystemTags" minOccurs="0"/>
                <xsd:element ref="ns3:MediaServiceSearchPropertie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47dfc6-2f7d-44e5-8236-1f2a1345c0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33bee7-af0a-4a47-a0f4-446e5f02476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547dfc6-2f7d-44e5-8236-1f2a1345c0d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F6908E4-F75B-49A8-A7DA-4AEA8BCFE7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47dfc6-2f7d-44e5-8236-1f2a1345c0de"/>
    <ds:schemaRef ds:uri="6433bee7-af0a-4a47-a0f4-446e5f0247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DD19F7-E58C-4767-9E21-2AB77DD61B22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6433bee7-af0a-4a47-a0f4-446e5f02476d"/>
    <ds:schemaRef ds:uri="http://www.w3.org/XML/1998/namespace"/>
    <ds:schemaRef ds:uri="http://purl.org/dc/dcmitype/"/>
    <ds:schemaRef ds:uri="http://schemas.openxmlformats.org/package/2006/metadata/core-properties"/>
    <ds:schemaRef ds:uri="3547dfc6-2f7d-44e5-8236-1f2a1345c0d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7733436-B743-4B38-B1E0-0CA7B6B270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396</Words>
  <Application>Microsoft Office PowerPoint</Application>
  <PresentationFormat>Bildschirmpräsentation (16:9)</PresentationFormat>
  <Paragraphs>105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12</vt:i4>
      </vt:variant>
    </vt:vector>
  </HeadingPairs>
  <TitlesOfParts>
    <vt:vector size="21" baseType="lpstr">
      <vt:lpstr>Arial</vt:lpstr>
      <vt:lpstr>Calibri</vt:lpstr>
      <vt:lpstr>Myriad Pro</vt:lpstr>
      <vt:lpstr>Neo Sans Pro</vt:lpstr>
      <vt:lpstr>Neo Sans Pro Medium</vt:lpstr>
      <vt:lpstr>Neo Sans Pro Regular</vt:lpstr>
      <vt:lpstr>Office</vt:lpstr>
      <vt:lpstr>Office</vt:lpstr>
      <vt:lpstr>Office</vt:lpstr>
      <vt:lpstr>Kurzvorstellung  der SSH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Nutzen Sie die Expertise unserer Schwesterunternehmen: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Unternehmenspräsentation</dc:title>
  <dc:creator>Heiko Ploch</dc:creator>
  <cp:lastModifiedBy>Stefan Kurth</cp:lastModifiedBy>
  <cp:revision>48</cp:revision>
  <dcterms:created xsi:type="dcterms:W3CDTF">2021-11-05T09:19:32Z</dcterms:created>
  <dcterms:modified xsi:type="dcterms:W3CDTF">2024-10-29T11:49:24Z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0x010100331C55BC52D92743946130C6B6972A4A</vt:lpwstr>
  </property>
</Properties>
</file>